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797675" cy="9926638"/>
  <p:embeddedFontLst>
    <p:embeddedFont>
      <p:font typeface="Libre Franklin" panose="00000500000000000000" charset="0"/>
      <p:regular r:id="rId13"/>
      <p:bold r:id="rId14"/>
      <p:italic r:id="rId15"/>
      <p:boldItalic r:id="rId16"/>
    </p:embeddedFont>
    <p:embeddedFont>
      <p:font typeface="Raleway"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7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p1: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2: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3: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with logo" type="blank">
  <p:cSld name="BLANK">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1" y="-93306"/>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pic>
        <p:nvPicPr>
          <p:cNvPr id="58" name="Google Shape;58;p11"/>
          <p:cNvPicPr preferRelativeResize="0"/>
          <p:nvPr/>
        </p:nvPicPr>
        <p:blipFill rotWithShape="1">
          <a:blip r:embed="rId2">
            <a:alphaModFix/>
          </a:blip>
          <a:srcRect/>
          <a:stretch/>
        </p:blipFill>
        <p:spPr>
          <a:xfrm>
            <a:off x="-72296" y="6111995"/>
            <a:ext cx="12347682" cy="746005"/>
          </a:xfrm>
          <a:prstGeom prst="rect">
            <a:avLst/>
          </a:prstGeom>
          <a:noFill/>
          <a:ln>
            <a:noFill/>
          </a:ln>
        </p:spPr>
      </p:pic>
      <p:sp>
        <p:nvSpPr>
          <p:cNvPr id="59" name="Google Shape;59;p11"/>
          <p:cNvSpPr txBox="1">
            <a:spLocks noGrp="1"/>
          </p:cNvSpPr>
          <p:nvPr>
            <p:ph type="title"/>
          </p:nvPr>
        </p:nvSpPr>
        <p:spPr>
          <a:xfrm>
            <a:off x="2438400" y="4800601"/>
            <a:ext cx="7315200" cy="5667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E8303B"/>
              </a:buClr>
              <a:buSzPts val="2000"/>
              <a:buFont typeface="Libre Franklin"/>
              <a:buNone/>
              <a:defRPr sz="2000" b="1">
                <a:solidFill>
                  <a:srgbClr val="E8303B"/>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a:spLocks noGrp="1"/>
          </p:cNvSpPr>
          <p:nvPr>
            <p:ph type="pic" idx="2"/>
          </p:nvPr>
        </p:nvSpPr>
        <p:spPr>
          <a:xfrm>
            <a:off x="2438400"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383333"/>
              </a:buClr>
              <a:buSzPts val="3200"/>
              <a:buFont typeface="Arial"/>
              <a:buNone/>
              <a:defRPr sz="3200" b="0" i="0" u="none" strike="noStrike" cap="none">
                <a:solidFill>
                  <a:srgbClr val="383333"/>
                </a:solidFill>
                <a:latin typeface="Libre Franklin"/>
                <a:ea typeface="Libre Franklin"/>
                <a:cs typeface="Libre Franklin"/>
                <a:sym typeface="Libre Franklin"/>
              </a:defRPr>
            </a:lvl1pPr>
            <a:lvl2pPr marR="0" lvl="1" algn="l" rtl="0">
              <a:lnSpc>
                <a:spcPct val="100000"/>
              </a:lnSpc>
              <a:spcBef>
                <a:spcPts val="560"/>
              </a:spcBef>
              <a:spcAft>
                <a:spcPts val="0"/>
              </a:spcAft>
              <a:buClr>
                <a:srgbClr val="383333"/>
              </a:buClr>
              <a:buSzPts val="2800"/>
              <a:buFont typeface="Arial"/>
              <a:buNone/>
              <a:defRPr sz="2800" b="0" i="0" u="none" strike="noStrike" cap="none">
                <a:solidFill>
                  <a:srgbClr val="383333"/>
                </a:solidFill>
                <a:latin typeface="Libre Franklin"/>
                <a:ea typeface="Libre Franklin"/>
                <a:cs typeface="Libre Franklin"/>
                <a:sym typeface="Libre Franklin"/>
              </a:defRPr>
            </a:lvl2pPr>
            <a:lvl3pPr marR="0" lvl="2" algn="l" rtl="0">
              <a:lnSpc>
                <a:spcPct val="100000"/>
              </a:lnSpc>
              <a:spcBef>
                <a:spcPts val="480"/>
              </a:spcBef>
              <a:spcAft>
                <a:spcPts val="0"/>
              </a:spcAft>
              <a:buClr>
                <a:srgbClr val="383333"/>
              </a:buClr>
              <a:buSzPts val="2400"/>
              <a:buFont typeface="Arial"/>
              <a:buNone/>
              <a:defRPr sz="2400" b="0" i="0" u="none" strike="noStrike" cap="none">
                <a:solidFill>
                  <a:srgbClr val="383333"/>
                </a:solidFill>
                <a:latin typeface="Libre Franklin"/>
                <a:ea typeface="Libre Franklin"/>
                <a:cs typeface="Libre Franklin"/>
                <a:sym typeface="Libre Franklin"/>
              </a:defRPr>
            </a:lvl3pPr>
            <a:lvl4pPr marR="0" lvl="3" algn="l" rtl="0">
              <a:lnSpc>
                <a:spcPct val="100000"/>
              </a:lnSpc>
              <a:spcBef>
                <a:spcPts val="400"/>
              </a:spcBef>
              <a:spcAft>
                <a:spcPts val="0"/>
              </a:spcAft>
              <a:buClr>
                <a:srgbClr val="383333"/>
              </a:buClr>
              <a:buSzPts val="2000"/>
              <a:buFont typeface="Arial"/>
              <a:buNone/>
              <a:defRPr sz="2000" b="0" i="0" u="none" strike="noStrike" cap="none">
                <a:solidFill>
                  <a:srgbClr val="383333"/>
                </a:solidFill>
                <a:latin typeface="Libre Franklin"/>
                <a:ea typeface="Libre Franklin"/>
                <a:cs typeface="Libre Franklin"/>
                <a:sym typeface="Libre Franklin"/>
              </a:defRPr>
            </a:lvl4pPr>
            <a:lvl5pPr marR="0" lvl="4" algn="l" rtl="0">
              <a:lnSpc>
                <a:spcPct val="100000"/>
              </a:lnSpc>
              <a:spcBef>
                <a:spcPts val="400"/>
              </a:spcBef>
              <a:spcAft>
                <a:spcPts val="0"/>
              </a:spcAft>
              <a:buClr>
                <a:srgbClr val="383333"/>
              </a:buClr>
              <a:buSzPts val="2000"/>
              <a:buFont typeface="Arial"/>
              <a:buNone/>
              <a:defRPr sz="2000" b="0" i="0" u="none" strike="noStrike" cap="none">
                <a:solidFill>
                  <a:srgbClr val="383333"/>
                </a:solidFill>
                <a:latin typeface="Libre Franklin"/>
                <a:ea typeface="Libre Franklin"/>
                <a:cs typeface="Libre Franklin"/>
                <a:sym typeface="Libre Franklin"/>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body" idx="1"/>
          </p:nvPr>
        </p:nvSpPr>
        <p:spPr>
          <a:xfrm>
            <a:off x="2438400" y="5367339"/>
            <a:ext cx="7315200" cy="8048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383333"/>
              </a:buClr>
              <a:buSzPts val="1400"/>
              <a:buNone/>
              <a:defRPr sz="1400">
                <a:solidFill>
                  <a:srgbClr val="383333"/>
                </a:solidFill>
                <a:latin typeface="Libre Franklin"/>
                <a:ea typeface="Libre Franklin"/>
                <a:cs typeface="Libre Franklin"/>
                <a:sym typeface="Libre Franklin"/>
              </a:defRPr>
            </a:lvl1pPr>
            <a:lvl2pPr marL="914400" lvl="1" indent="-228600" algn="l">
              <a:lnSpc>
                <a:spcPct val="100000"/>
              </a:lnSpc>
              <a:spcBef>
                <a:spcPts val="240"/>
              </a:spcBef>
              <a:spcAft>
                <a:spcPts val="0"/>
              </a:spcAft>
              <a:buClr>
                <a:srgbClr val="383333"/>
              </a:buClr>
              <a:buSzPts val="1200"/>
              <a:buNone/>
              <a:defRPr sz="1200"/>
            </a:lvl2pPr>
            <a:lvl3pPr marL="1371600" lvl="2" indent="-228600" algn="l">
              <a:lnSpc>
                <a:spcPct val="100000"/>
              </a:lnSpc>
              <a:spcBef>
                <a:spcPts val="200"/>
              </a:spcBef>
              <a:spcAft>
                <a:spcPts val="0"/>
              </a:spcAft>
              <a:buClr>
                <a:srgbClr val="383333"/>
              </a:buClr>
              <a:buSzPts val="1000"/>
              <a:buNone/>
              <a:defRPr sz="1000"/>
            </a:lvl3pPr>
            <a:lvl4pPr marL="1828800" lvl="3" indent="-228600" algn="l">
              <a:lnSpc>
                <a:spcPct val="100000"/>
              </a:lnSpc>
              <a:spcBef>
                <a:spcPts val="180"/>
              </a:spcBef>
              <a:spcAft>
                <a:spcPts val="0"/>
              </a:spcAft>
              <a:buClr>
                <a:srgbClr val="383333"/>
              </a:buClr>
              <a:buSzPts val="900"/>
              <a:buNone/>
              <a:defRPr sz="900"/>
            </a:lvl4pPr>
            <a:lvl5pPr marL="2286000" lvl="4" indent="-228600" algn="l">
              <a:lnSpc>
                <a:spcPct val="100000"/>
              </a:lnSpc>
              <a:spcBef>
                <a:spcPts val="180"/>
              </a:spcBef>
              <a:spcAft>
                <a:spcPts val="0"/>
              </a:spcAft>
              <a:buClr>
                <a:srgbClr val="383333"/>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62" name="Google Shape;62;p11"/>
          <p:cNvPicPr preferRelativeResize="0"/>
          <p:nvPr/>
        </p:nvPicPr>
        <p:blipFill rotWithShape="1">
          <a:blip r:embed="rId3">
            <a:alphaModFix/>
          </a:blip>
          <a:srcRect/>
          <a:stretch/>
        </p:blipFill>
        <p:spPr>
          <a:xfrm>
            <a:off x="3930156" y="6111995"/>
            <a:ext cx="4331688" cy="84684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pic>
        <p:nvPicPr>
          <p:cNvPr id="64" name="Google Shape;64;p12"/>
          <p:cNvPicPr preferRelativeResize="0"/>
          <p:nvPr/>
        </p:nvPicPr>
        <p:blipFill rotWithShape="1">
          <a:blip r:embed="rId2">
            <a:alphaModFix/>
          </a:blip>
          <a:srcRect/>
          <a:stretch/>
        </p:blipFill>
        <p:spPr>
          <a:xfrm>
            <a:off x="-72296" y="6111995"/>
            <a:ext cx="12347682" cy="746005"/>
          </a:xfrm>
          <a:prstGeom prst="rect">
            <a:avLst/>
          </a:prstGeom>
          <a:noFill/>
          <a:ln>
            <a:noFill/>
          </a:ln>
        </p:spPr>
      </p:pic>
      <p:sp>
        <p:nvSpPr>
          <p:cNvPr id="65" name="Google Shape;65;p12"/>
          <p:cNvSpPr txBox="1">
            <a:spLocks noGrp="1"/>
          </p:cNvSpPr>
          <p:nvPr>
            <p:ph type="title"/>
          </p:nvPr>
        </p:nvSpPr>
        <p:spPr>
          <a:xfrm>
            <a:off x="750459" y="274639"/>
            <a:ext cx="10691084"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E8303B"/>
              </a:buClr>
              <a:buSzPts val="4000"/>
              <a:buFont typeface="Libre Franklin"/>
              <a:buNone/>
              <a:defRPr sz="4000" b="1">
                <a:solidFill>
                  <a:srgbClr val="E8303B"/>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body" idx="1"/>
          </p:nvPr>
        </p:nvSpPr>
        <p:spPr>
          <a:xfrm rot="5400000">
            <a:off x="3833019" y="-1482359"/>
            <a:ext cx="4525963" cy="10691084"/>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383333"/>
              </a:buClr>
              <a:buSzPts val="3200"/>
              <a:buChar char="•"/>
              <a:defRPr>
                <a:latin typeface="Raleway"/>
                <a:ea typeface="Raleway"/>
                <a:cs typeface="Raleway"/>
                <a:sym typeface="Raleway"/>
              </a:defRPr>
            </a:lvl1pPr>
            <a:lvl2pPr marL="914400" lvl="1" indent="-406400" algn="l">
              <a:lnSpc>
                <a:spcPct val="100000"/>
              </a:lnSpc>
              <a:spcBef>
                <a:spcPts val="560"/>
              </a:spcBef>
              <a:spcAft>
                <a:spcPts val="0"/>
              </a:spcAft>
              <a:buClr>
                <a:srgbClr val="383333"/>
              </a:buClr>
              <a:buSzPts val="2800"/>
              <a:buChar char="–"/>
              <a:defRPr>
                <a:latin typeface="Raleway"/>
                <a:ea typeface="Raleway"/>
                <a:cs typeface="Raleway"/>
                <a:sym typeface="Raleway"/>
              </a:defRPr>
            </a:lvl2pPr>
            <a:lvl3pPr marL="1371600" lvl="2" indent="-381000" algn="l">
              <a:lnSpc>
                <a:spcPct val="100000"/>
              </a:lnSpc>
              <a:spcBef>
                <a:spcPts val="480"/>
              </a:spcBef>
              <a:spcAft>
                <a:spcPts val="0"/>
              </a:spcAft>
              <a:buClr>
                <a:srgbClr val="383333"/>
              </a:buClr>
              <a:buSzPts val="2400"/>
              <a:buChar char="•"/>
              <a:defRPr>
                <a:latin typeface="Raleway"/>
                <a:ea typeface="Raleway"/>
                <a:cs typeface="Raleway"/>
                <a:sym typeface="Raleway"/>
              </a:defRPr>
            </a:lvl3pPr>
            <a:lvl4pPr marL="1828800" lvl="3" indent="-355600" algn="l">
              <a:lnSpc>
                <a:spcPct val="100000"/>
              </a:lnSpc>
              <a:spcBef>
                <a:spcPts val="400"/>
              </a:spcBef>
              <a:spcAft>
                <a:spcPts val="0"/>
              </a:spcAft>
              <a:buClr>
                <a:srgbClr val="383333"/>
              </a:buClr>
              <a:buSzPts val="2000"/>
              <a:buChar char="–"/>
              <a:defRPr>
                <a:latin typeface="Raleway"/>
                <a:ea typeface="Raleway"/>
                <a:cs typeface="Raleway"/>
                <a:sym typeface="Raleway"/>
              </a:defRPr>
            </a:lvl4pPr>
            <a:lvl5pPr marL="2286000" lvl="4" indent="-355600" algn="l">
              <a:lnSpc>
                <a:spcPct val="100000"/>
              </a:lnSpc>
              <a:spcBef>
                <a:spcPts val="400"/>
              </a:spcBef>
              <a:spcAft>
                <a:spcPts val="0"/>
              </a:spcAft>
              <a:buClr>
                <a:srgbClr val="383333"/>
              </a:buClr>
              <a:buSzPts val="2000"/>
              <a:buChar char="»"/>
              <a:defRPr>
                <a:latin typeface="Raleway"/>
                <a:ea typeface="Raleway"/>
                <a:cs typeface="Raleway"/>
                <a:sym typeface="Raleway"/>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67" name="Google Shape;67;p12"/>
          <p:cNvPicPr preferRelativeResize="0"/>
          <p:nvPr/>
        </p:nvPicPr>
        <p:blipFill rotWithShape="1">
          <a:blip r:embed="rId3">
            <a:alphaModFix/>
          </a:blip>
          <a:srcRect/>
          <a:stretch/>
        </p:blipFill>
        <p:spPr>
          <a:xfrm>
            <a:off x="3930156" y="6111995"/>
            <a:ext cx="4331688" cy="84684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72296" y="6111995"/>
            <a:ext cx="12347682" cy="746005"/>
          </a:xfrm>
          <a:prstGeom prst="rect">
            <a:avLst/>
          </a:prstGeom>
          <a:noFill/>
          <a:ln>
            <a:noFill/>
          </a:ln>
        </p:spPr>
      </p:pic>
      <p:sp>
        <p:nvSpPr>
          <p:cNvPr id="14" name="Google Shape;14;p3"/>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E8303B"/>
              </a:buClr>
              <a:buSzPts val="4000"/>
              <a:buFont typeface="Libre Franklin"/>
              <a:buNone/>
              <a:defRPr b="1">
                <a:solidFill>
                  <a:srgbClr val="E8303B"/>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560"/>
              </a:spcBef>
              <a:spcAft>
                <a:spcPts val="0"/>
              </a:spcAft>
              <a:buClr>
                <a:srgbClr val="383333"/>
              </a:buClr>
              <a:buSzPts val="2800"/>
              <a:buNone/>
              <a:defRPr sz="2800">
                <a:solidFill>
                  <a:srgbClr val="383333"/>
                </a:solidFill>
                <a:latin typeface="Libre Franklin"/>
                <a:ea typeface="Libre Franklin"/>
                <a:cs typeface="Libre Franklin"/>
                <a:sym typeface="Libre Franklin"/>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3"/>
          <p:cNvPicPr preferRelativeResize="0"/>
          <p:nvPr/>
        </p:nvPicPr>
        <p:blipFill rotWithShape="1">
          <a:blip r:embed="rId3">
            <a:alphaModFix/>
          </a:blip>
          <a:srcRect/>
          <a:stretch/>
        </p:blipFill>
        <p:spPr>
          <a:xfrm>
            <a:off x="4112416" y="108843"/>
            <a:ext cx="3967168" cy="1912742"/>
          </a:xfrm>
          <a:prstGeom prst="rect">
            <a:avLst/>
          </a:prstGeom>
          <a:noFill/>
          <a:ln>
            <a:noFill/>
          </a:ln>
        </p:spPr>
      </p:pic>
      <p:pic>
        <p:nvPicPr>
          <p:cNvPr id="17" name="Google Shape;17;p3"/>
          <p:cNvPicPr preferRelativeResize="0"/>
          <p:nvPr/>
        </p:nvPicPr>
        <p:blipFill rotWithShape="1">
          <a:blip r:embed="rId4">
            <a:alphaModFix/>
          </a:blip>
          <a:srcRect/>
          <a:stretch/>
        </p:blipFill>
        <p:spPr>
          <a:xfrm>
            <a:off x="3930156" y="6111995"/>
            <a:ext cx="4331688" cy="8468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72296" y="6111995"/>
            <a:ext cx="12347682" cy="746005"/>
          </a:xfrm>
          <a:prstGeom prst="rect">
            <a:avLst/>
          </a:prstGeom>
          <a:noFill/>
          <a:ln>
            <a:noFill/>
          </a:ln>
        </p:spPr>
      </p:pic>
      <p:sp>
        <p:nvSpPr>
          <p:cNvPr id="20" name="Google Shape;20;p4"/>
          <p:cNvSpPr txBox="1">
            <a:spLocks noGrp="1"/>
          </p:cNvSpPr>
          <p:nvPr>
            <p:ph type="title"/>
          </p:nvPr>
        </p:nvSpPr>
        <p:spPr>
          <a:xfrm>
            <a:off x="797297" y="273050"/>
            <a:ext cx="3729368" cy="11620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E8303B"/>
              </a:buClr>
              <a:buSzPts val="2000"/>
              <a:buFont typeface="Libre Franklin"/>
              <a:buNone/>
              <a:defRPr sz="2000" b="1">
                <a:solidFill>
                  <a:srgbClr val="E8303B"/>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4672671" y="273053"/>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383333"/>
              </a:buClr>
              <a:buSzPts val="3200"/>
              <a:buChar char="•"/>
              <a:defRPr sz="3200">
                <a:solidFill>
                  <a:srgbClr val="383333"/>
                </a:solidFill>
                <a:latin typeface="Libre Franklin"/>
                <a:ea typeface="Libre Franklin"/>
                <a:cs typeface="Libre Franklin"/>
                <a:sym typeface="Libre Franklin"/>
              </a:defRPr>
            </a:lvl1pPr>
            <a:lvl2pPr marL="914400" lvl="1" indent="-406400" algn="l">
              <a:lnSpc>
                <a:spcPct val="100000"/>
              </a:lnSpc>
              <a:spcBef>
                <a:spcPts val="560"/>
              </a:spcBef>
              <a:spcAft>
                <a:spcPts val="0"/>
              </a:spcAft>
              <a:buClr>
                <a:srgbClr val="383333"/>
              </a:buClr>
              <a:buSzPts val="2800"/>
              <a:buChar char="–"/>
              <a:defRPr sz="2800">
                <a:solidFill>
                  <a:srgbClr val="383333"/>
                </a:solidFill>
                <a:latin typeface="Libre Franklin"/>
                <a:ea typeface="Libre Franklin"/>
                <a:cs typeface="Libre Franklin"/>
                <a:sym typeface="Libre Franklin"/>
              </a:defRPr>
            </a:lvl2pPr>
            <a:lvl3pPr marL="1371600" lvl="2" indent="-381000" algn="l">
              <a:lnSpc>
                <a:spcPct val="100000"/>
              </a:lnSpc>
              <a:spcBef>
                <a:spcPts val="480"/>
              </a:spcBef>
              <a:spcAft>
                <a:spcPts val="0"/>
              </a:spcAft>
              <a:buClr>
                <a:srgbClr val="383333"/>
              </a:buClr>
              <a:buSzPts val="2400"/>
              <a:buChar char="•"/>
              <a:defRPr sz="2400">
                <a:solidFill>
                  <a:srgbClr val="383333"/>
                </a:solidFill>
                <a:latin typeface="Libre Franklin"/>
                <a:ea typeface="Libre Franklin"/>
                <a:cs typeface="Libre Franklin"/>
                <a:sym typeface="Libre Franklin"/>
              </a:defRPr>
            </a:lvl3pPr>
            <a:lvl4pPr marL="1828800" lvl="3" indent="-355600" algn="l">
              <a:lnSpc>
                <a:spcPct val="100000"/>
              </a:lnSpc>
              <a:spcBef>
                <a:spcPts val="400"/>
              </a:spcBef>
              <a:spcAft>
                <a:spcPts val="0"/>
              </a:spcAft>
              <a:buClr>
                <a:srgbClr val="383333"/>
              </a:buClr>
              <a:buSzPts val="2000"/>
              <a:buChar char="–"/>
              <a:defRPr sz="2000">
                <a:solidFill>
                  <a:srgbClr val="383333"/>
                </a:solidFill>
                <a:latin typeface="Libre Franklin"/>
                <a:ea typeface="Libre Franklin"/>
                <a:cs typeface="Libre Franklin"/>
                <a:sym typeface="Libre Franklin"/>
              </a:defRPr>
            </a:lvl4pPr>
            <a:lvl5pPr marL="2286000" lvl="4" indent="-355600" algn="l">
              <a:lnSpc>
                <a:spcPct val="100000"/>
              </a:lnSpc>
              <a:spcBef>
                <a:spcPts val="400"/>
              </a:spcBef>
              <a:spcAft>
                <a:spcPts val="0"/>
              </a:spcAft>
              <a:buClr>
                <a:srgbClr val="383333"/>
              </a:buClr>
              <a:buSzPts val="2000"/>
              <a:buChar char="»"/>
              <a:defRPr sz="2000">
                <a:solidFill>
                  <a:srgbClr val="383333"/>
                </a:solidFill>
                <a:latin typeface="Libre Franklin"/>
                <a:ea typeface="Libre Franklin"/>
                <a:cs typeface="Libre Franklin"/>
                <a:sym typeface="Libre Franklin"/>
              </a:defRPr>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2" name="Google Shape;22;p4"/>
          <p:cNvSpPr txBox="1">
            <a:spLocks noGrp="1"/>
          </p:cNvSpPr>
          <p:nvPr>
            <p:ph type="body" idx="2"/>
          </p:nvPr>
        </p:nvSpPr>
        <p:spPr>
          <a:xfrm>
            <a:off x="797297" y="1435103"/>
            <a:ext cx="3729368"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383333"/>
              </a:buClr>
              <a:buSzPts val="1400"/>
              <a:buNone/>
              <a:defRPr sz="1400">
                <a:solidFill>
                  <a:srgbClr val="383333"/>
                </a:solidFill>
                <a:latin typeface="Libre Franklin"/>
                <a:ea typeface="Libre Franklin"/>
                <a:cs typeface="Libre Franklin"/>
                <a:sym typeface="Libre Franklin"/>
              </a:defRPr>
            </a:lvl1pPr>
            <a:lvl2pPr marL="914400" lvl="1" indent="-228600" algn="l">
              <a:lnSpc>
                <a:spcPct val="100000"/>
              </a:lnSpc>
              <a:spcBef>
                <a:spcPts val="240"/>
              </a:spcBef>
              <a:spcAft>
                <a:spcPts val="0"/>
              </a:spcAft>
              <a:buClr>
                <a:srgbClr val="383333"/>
              </a:buClr>
              <a:buSzPts val="1200"/>
              <a:buNone/>
              <a:defRPr sz="1200"/>
            </a:lvl2pPr>
            <a:lvl3pPr marL="1371600" lvl="2" indent="-228600" algn="l">
              <a:lnSpc>
                <a:spcPct val="100000"/>
              </a:lnSpc>
              <a:spcBef>
                <a:spcPts val="200"/>
              </a:spcBef>
              <a:spcAft>
                <a:spcPts val="0"/>
              </a:spcAft>
              <a:buClr>
                <a:srgbClr val="383333"/>
              </a:buClr>
              <a:buSzPts val="1000"/>
              <a:buNone/>
              <a:defRPr sz="1000"/>
            </a:lvl3pPr>
            <a:lvl4pPr marL="1828800" lvl="3" indent="-228600" algn="l">
              <a:lnSpc>
                <a:spcPct val="100000"/>
              </a:lnSpc>
              <a:spcBef>
                <a:spcPts val="180"/>
              </a:spcBef>
              <a:spcAft>
                <a:spcPts val="0"/>
              </a:spcAft>
              <a:buClr>
                <a:srgbClr val="383333"/>
              </a:buClr>
              <a:buSzPts val="900"/>
              <a:buNone/>
              <a:defRPr sz="900"/>
            </a:lvl4pPr>
            <a:lvl5pPr marL="2286000" lvl="4" indent="-228600" algn="l">
              <a:lnSpc>
                <a:spcPct val="100000"/>
              </a:lnSpc>
              <a:spcBef>
                <a:spcPts val="180"/>
              </a:spcBef>
              <a:spcAft>
                <a:spcPts val="0"/>
              </a:spcAft>
              <a:buClr>
                <a:srgbClr val="383333"/>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23" name="Google Shape;23;p4"/>
          <p:cNvPicPr preferRelativeResize="0"/>
          <p:nvPr/>
        </p:nvPicPr>
        <p:blipFill rotWithShape="1">
          <a:blip r:embed="rId3">
            <a:alphaModFix/>
          </a:blip>
          <a:srcRect/>
          <a:stretch/>
        </p:blipFill>
        <p:spPr>
          <a:xfrm>
            <a:off x="3930156" y="6111995"/>
            <a:ext cx="4331688" cy="8468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a:stretch/>
        </p:blipFill>
        <p:spPr>
          <a:xfrm>
            <a:off x="-72296" y="6111995"/>
            <a:ext cx="12347682" cy="746005"/>
          </a:xfrm>
          <a:prstGeom prst="rect">
            <a:avLst/>
          </a:prstGeom>
          <a:noFill/>
          <a:ln>
            <a:noFill/>
          </a:ln>
        </p:spPr>
      </p:pic>
      <p:sp>
        <p:nvSpPr>
          <p:cNvPr id="26" name="Google Shape;26;p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E8303B"/>
              </a:buClr>
              <a:buSzPts val="4000"/>
              <a:buFont typeface="Libre Franklin"/>
              <a:buNone/>
              <a:defRPr sz="4000" b="1">
                <a:solidFill>
                  <a:srgbClr val="E8303B"/>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383333"/>
              </a:buClr>
              <a:buSzPts val="3200"/>
              <a:buChar char="•"/>
              <a:defRPr>
                <a:latin typeface="Libre Franklin"/>
                <a:ea typeface="Libre Franklin"/>
                <a:cs typeface="Libre Franklin"/>
                <a:sym typeface="Libre Franklin"/>
              </a:defRPr>
            </a:lvl1pPr>
            <a:lvl2pPr marL="914400" lvl="1" indent="-406400" algn="l">
              <a:lnSpc>
                <a:spcPct val="100000"/>
              </a:lnSpc>
              <a:spcBef>
                <a:spcPts val="560"/>
              </a:spcBef>
              <a:spcAft>
                <a:spcPts val="0"/>
              </a:spcAft>
              <a:buClr>
                <a:srgbClr val="383333"/>
              </a:buClr>
              <a:buSzPts val="2800"/>
              <a:buChar char="–"/>
              <a:defRPr>
                <a:latin typeface="Libre Franklin"/>
                <a:ea typeface="Libre Franklin"/>
                <a:cs typeface="Libre Franklin"/>
                <a:sym typeface="Libre Franklin"/>
              </a:defRPr>
            </a:lvl2pPr>
            <a:lvl3pPr marL="1371600" lvl="2" indent="-381000" algn="l">
              <a:lnSpc>
                <a:spcPct val="100000"/>
              </a:lnSpc>
              <a:spcBef>
                <a:spcPts val="480"/>
              </a:spcBef>
              <a:spcAft>
                <a:spcPts val="0"/>
              </a:spcAft>
              <a:buClr>
                <a:srgbClr val="383333"/>
              </a:buClr>
              <a:buSzPts val="2400"/>
              <a:buChar char="•"/>
              <a:defRPr>
                <a:latin typeface="Libre Franklin"/>
                <a:ea typeface="Libre Franklin"/>
                <a:cs typeface="Libre Franklin"/>
                <a:sym typeface="Libre Franklin"/>
              </a:defRPr>
            </a:lvl3pPr>
            <a:lvl4pPr marL="1828800" lvl="3" indent="-355600" algn="l">
              <a:lnSpc>
                <a:spcPct val="100000"/>
              </a:lnSpc>
              <a:spcBef>
                <a:spcPts val="400"/>
              </a:spcBef>
              <a:spcAft>
                <a:spcPts val="0"/>
              </a:spcAft>
              <a:buClr>
                <a:srgbClr val="383333"/>
              </a:buClr>
              <a:buSzPts val="2000"/>
              <a:buChar char="–"/>
              <a:defRPr>
                <a:latin typeface="Libre Franklin"/>
                <a:ea typeface="Libre Franklin"/>
                <a:cs typeface="Libre Franklin"/>
                <a:sym typeface="Libre Franklin"/>
              </a:defRPr>
            </a:lvl4pPr>
            <a:lvl5pPr marL="2286000" lvl="4" indent="-355600" algn="l">
              <a:lnSpc>
                <a:spcPct val="100000"/>
              </a:lnSpc>
              <a:spcBef>
                <a:spcPts val="400"/>
              </a:spcBef>
              <a:spcAft>
                <a:spcPts val="0"/>
              </a:spcAft>
              <a:buClr>
                <a:srgbClr val="383333"/>
              </a:buClr>
              <a:buSzPts val="2000"/>
              <a:buChar char="»"/>
              <a:defRPr>
                <a:latin typeface="Libre Franklin"/>
                <a:ea typeface="Libre Franklin"/>
                <a:cs typeface="Libre Franklin"/>
                <a:sym typeface="Libre Frankli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8" name="Google Shape;28;p5"/>
          <p:cNvPicPr preferRelativeResize="0"/>
          <p:nvPr/>
        </p:nvPicPr>
        <p:blipFill rotWithShape="1">
          <a:blip r:embed="rId3">
            <a:alphaModFix/>
          </a:blip>
          <a:srcRect/>
          <a:stretch/>
        </p:blipFill>
        <p:spPr>
          <a:xfrm>
            <a:off x="3930156" y="6111995"/>
            <a:ext cx="4331688" cy="8468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a:stretch/>
        </p:blipFill>
        <p:spPr>
          <a:xfrm>
            <a:off x="-72296" y="6111995"/>
            <a:ext cx="12347682" cy="746005"/>
          </a:xfrm>
          <a:prstGeom prst="rect">
            <a:avLst/>
          </a:prstGeom>
          <a:noFill/>
          <a:ln>
            <a:noFill/>
          </a:ln>
        </p:spPr>
      </p:pic>
      <p:sp>
        <p:nvSpPr>
          <p:cNvPr id="31" name="Google Shape;31;p6"/>
          <p:cNvSpPr txBox="1">
            <a:spLocks noGrp="1"/>
          </p:cNvSpPr>
          <p:nvPr>
            <p:ph type="title"/>
          </p:nvPr>
        </p:nvSpPr>
        <p:spPr>
          <a:xfrm>
            <a:off x="750480" y="274639"/>
            <a:ext cx="1069104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E8303B"/>
              </a:buClr>
              <a:buSzPts val="4000"/>
              <a:buFont typeface="Libre Franklin"/>
              <a:buNone/>
              <a:defRPr sz="4000" b="1">
                <a:solidFill>
                  <a:srgbClr val="E8303B"/>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750480" y="1600202"/>
            <a:ext cx="10691040" cy="452596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383333"/>
              </a:buClr>
              <a:buSzPts val="3200"/>
              <a:buChar char="•"/>
              <a:defRPr>
                <a:solidFill>
                  <a:srgbClr val="383333"/>
                </a:solidFill>
                <a:latin typeface="Libre Franklin"/>
                <a:ea typeface="Libre Franklin"/>
                <a:cs typeface="Libre Franklin"/>
                <a:sym typeface="Libre Franklin"/>
              </a:defRPr>
            </a:lvl1pPr>
            <a:lvl2pPr marL="914400" lvl="1" indent="-406400" algn="l">
              <a:lnSpc>
                <a:spcPct val="100000"/>
              </a:lnSpc>
              <a:spcBef>
                <a:spcPts val="560"/>
              </a:spcBef>
              <a:spcAft>
                <a:spcPts val="0"/>
              </a:spcAft>
              <a:buClr>
                <a:srgbClr val="383333"/>
              </a:buClr>
              <a:buSzPts val="2800"/>
              <a:buChar char="–"/>
              <a:defRPr>
                <a:solidFill>
                  <a:srgbClr val="383333"/>
                </a:solidFill>
                <a:latin typeface="Libre Franklin"/>
                <a:ea typeface="Libre Franklin"/>
                <a:cs typeface="Libre Franklin"/>
                <a:sym typeface="Libre Franklin"/>
              </a:defRPr>
            </a:lvl2pPr>
            <a:lvl3pPr marL="1371600" lvl="2" indent="-381000" algn="l">
              <a:lnSpc>
                <a:spcPct val="100000"/>
              </a:lnSpc>
              <a:spcBef>
                <a:spcPts val="480"/>
              </a:spcBef>
              <a:spcAft>
                <a:spcPts val="0"/>
              </a:spcAft>
              <a:buClr>
                <a:srgbClr val="383333"/>
              </a:buClr>
              <a:buSzPts val="2400"/>
              <a:buChar char="•"/>
              <a:defRPr>
                <a:solidFill>
                  <a:srgbClr val="383333"/>
                </a:solidFill>
                <a:latin typeface="Libre Franklin"/>
                <a:ea typeface="Libre Franklin"/>
                <a:cs typeface="Libre Franklin"/>
                <a:sym typeface="Libre Franklin"/>
              </a:defRPr>
            </a:lvl3pPr>
            <a:lvl4pPr marL="1828800" lvl="3" indent="-355600" algn="l">
              <a:lnSpc>
                <a:spcPct val="100000"/>
              </a:lnSpc>
              <a:spcBef>
                <a:spcPts val="400"/>
              </a:spcBef>
              <a:spcAft>
                <a:spcPts val="0"/>
              </a:spcAft>
              <a:buClr>
                <a:srgbClr val="383333"/>
              </a:buClr>
              <a:buSzPts val="2000"/>
              <a:buChar char="–"/>
              <a:defRPr>
                <a:solidFill>
                  <a:srgbClr val="383333"/>
                </a:solidFill>
                <a:latin typeface="Libre Franklin"/>
                <a:ea typeface="Libre Franklin"/>
                <a:cs typeface="Libre Franklin"/>
                <a:sym typeface="Libre Franklin"/>
              </a:defRPr>
            </a:lvl4pPr>
            <a:lvl5pPr marL="2286000" lvl="4" indent="-355600" algn="l">
              <a:lnSpc>
                <a:spcPct val="100000"/>
              </a:lnSpc>
              <a:spcBef>
                <a:spcPts val="400"/>
              </a:spcBef>
              <a:spcAft>
                <a:spcPts val="0"/>
              </a:spcAft>
              <a:buClr>
                <a:srgbClr val="383333"/>
              </a:buClr>
              <a:buSzPts val="2000"/>
              <a:buChar char="»"/>
              <a:defRPr>
                <a:solidFill>
                  <a:srgbClr val="383333"/>
                </a:solidFill>
                <a:latin typeface="Libre Franklin"/>
                <a:ea typeface="Libre Franklin"/>
                <a:cs typeface="Libre Franklin"/>
                <a:sym typeface="Libre Frankli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3" name="Google Shape;33;p6"/>
          <p:cNvPicPr preferRelativeResize="0"/>
          <p:nvPr/>
        </p:nvPicPr>
        <p:blipFill rotWithShape="1">
          <a:blip r:embed="rId3">
            <a:alphaModFix/>
          </a:blip>
          <a:srcRect/>
          <a:stretch/>
        </p:blipFill>
        <p:spPr>
          <a:xfrm>
            <a:off x="3930156" y="6111995"/>
            <a:ext cx="4331688" cy="8468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pic>
        <p:nvPicPr>
          <p:cNvPr id="35" name="Google Shape;35;p7"/>
          <p:cNvPicPr preferRelativeResize="0"/>
          <p:nvPr/>
        </p:nvPicPr>
        <p:blipFill rotWithShape="1">
          <a:blip r:embed="rId2">
            <a:alphaModFix/>
          </a:blip>
          <a:srcRect/>
          <a:stretch/>
        </p:blipFill>
        <p:spPr>
          <a:xfrm>
            <a:off x="-72296" y="6111995"/>
            <a:ext cx="12347682" cy="746005"/>
          </a:xfrm>
          <a:prstGeom prst="rect">
            <a:avLst/>
          </a:prstGeom>
          <a:noFill/>
          <a:ln>
            <a:noFill/>
          </a:ln>
        </p:spPr>
      </p:pic>
      <p:sp>
        <p:nvSpPr>
          <p:cNvPr id="36" name="Google Shape;36;p7"/>
          <p:cNvSpPr txBox="1">
            <a:spLocks noGrp="1"/>
          </p:cNvSpPr>
          <p:nvPr>
            <p:ph type="title"/>
          </p:nvPr>
        </p:nvSpPr>
        <p:spPr>
          <a:xfrm>
            <a:off x="914400" y="4406902"/>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E8303B"/>
              </a:buClr>
              <a:buSzPts val="4000"/>
              <a:buFont typeface="Libre Franklin"/>
              <a:buNone/>
              <a:defRPr sz="4000" b="1" cap="none">
                <a:solidFill>
                  <a:srgbClr val="E8303B"/>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914400"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383333"/>
              </a:buClr>
              <a:buSzPts val="2000"/>
              <a:buNone/>
              <a:defRPr sz="2000">
                <a:solidFill>
                  <a:srgbClr val="383333"/>
                </a:solidFill>
                <a:latin typeface="Libre Franklin"/>
                <a:ea typeface="Libre Franklin"/>
                <a:cs typeface="Libre Franklin"/>
                <a:sym typeface="Libre Franklin"/>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pic>
        <p:nvPicPr>
          <p:cNvPr id="38" name="Google Shape;38;p7"/>
          <p:cNvPicPr preferRelativeResize="0"/>
          <p:nvPr/>
        </p:nvPicPr>
        <p:blipFill rotWithShape="1">
          <a:blip r:embed="rId3">
            <a:alphaModFix/>
          </a:blip>
          <a:srcRect/>
          <a:stretch/>
        </p:blipFill>
        <p:spPr>
          <a:xfrm>
            <a:off x="3930156" y="6111995"/>
            <a:ext cx="4331688" cy="8468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pic>
        <p:nvPicPr>
          <p:cNvPr id="40" name="Google Shape;40;p8"/>
          <p:cNvPicPr preferRelativeResize="0"/>
          <p:nvPr/>
        </p:nvPicPr>
        <p:blipFill rotWithShape="1">
          <a:blip r:embed="rId2">
            <a:alphaModFix/>
          </a:blip>
          <a:srcRect/>
          <a:stretch/>
        </p:blipFill>
        <p:spPr>
          <a:xfrm>
            <a:off x="-72296" y="6111995"/>
            <a:ext cx="12347682" cy="746005"/>
          </a:xfrm>
          <a:prstGeom prst="rect">
            <a:avLst/>
          </a:prstGeom>
          <a:noFill/>
          <a:ln>
            <a:noFill/>
          </a:ln>
        </p:spPr>
      </p:pic>
      <p:sp>
        <p:nvSpPr>
          <p:cNvPr id="41" name="Google Shape;41;p8"/>
          <p:cNvSpPr txBox="1">
            <a:spLocks noGrp="1"/>
          </p:cNvSpPr>
          <p:nvPr>
            <p:ph type="title"/>
          </p:nvPr>
        </p:nvSpPr>
        <p:spPr>
          <a:xfrm>
            <a:off x="563864" y="274639"/>
            <a:ext cx="11064273"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E8303B"/>
              </a:buClr>
              <a:buSzPts val="4000"/>
              <a:buFont typeface="Libre Franklin"/>
              <a:buNone/>
              <a:defRPr sz="4000" b="1">
                <a:solidFill>
                  <a:srgbClr val="E8303B"/>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563863" y="1600202"/>
            <a:ext cx="5115611"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83333"/>
              </a:buClr>
              <a:buSzPts val="2800"/>
              <a:buChar char="•"/>
              <a:defRPr sz="2800">
                <a:latin typeface="Libre Franklin"/>
                <a:ea typeface="Libre Franklin"/>
                <a:cs typeface="Libre Franklin"/>
                <a:sym typeface="Libre Franklin"/>
              </a:defRPr>
            </a:lvl1pPr>
            <a:lvl2pPr marL="914400" lvl="1" indent="-381000" algn="l">
              <a:lnSpc>
                <a:spcPct val="100000"/>
              </a:lnSpc>
              <a:spcBef>
                <a:spcPts val="480"/>
              </a:spcBef>
              <a:spcAft>
                <a:spcPts val="0"/>
              </a:spcAft>
              <a:buClr>
                <a:srgbClr val="383333"/>
              </a:buClr>
              <a:buSzPts val="2400"/>
              <a:buChar char="–"/>
              <a:defRPr sz="2400">
                <a:latin typeface="Libre Franklin"/>
                <a:ea typeface="Libre Franklin"/>
                <a:cs typeface="Libre Franklin"/>
                <a:sym typeface="Libre Franklin"/>
              </a:defRPr>
            </a:lvl2pPr>
            <a:lvl3pPr marL="1371600" lvl="2" indent="-355600" algn="l">
              <a:lnSpc>
                <a:spcPct val="100000"/>
              </a:lnSpc>
              <a:spcBef>
                <a:spcPts val="400"/>
              </a:spcBef>
              <a:spcAft>
                <a:spcPts val="0"/>
              </a:spcAft>
              <a:buClr>
                <a:srgbClr val="383333"/>
              </a:buClr>
              <a:buSzPts val="2000"/>
              <a:buChar char="•"/>
              <a:defRPr sz="2000">
                <a:latin typeface="Libre Franklin"/>
                <a:ea typeface="Libre Franklin"/>
                <a:cs typeface="Libre Franklin"/>
                <a:sym typeface="Libre Franklin"/>
              </a:defRPr>
            </a:lvl3pPr>
            <a:lvl4pPr marL="1828800" lvl="3" indent="-342900" algn="l">
              <a:lnSpc>
                <a:spcPct val="100000"/>
              </a:lnSpc>
              <a:spcBef>
                <a:spcPts val="360"/>
              </a:spcBef>
              <a:spcAft>
                <a:spcPts val="0"/>
              </a:spcAft>
              <a:buClr>
                <a:srgbClr val="383333"/>
              </a:buClr>
              <a:buSzPts val="1800"/>
              <a:buChar char="–"/>
              <a:defRPr sz="1800">
                <a:latin typeface="Libre Franklin"/>
                <a:ea typeface="Libre Franklin"/>
                <a:cs typeface="Libre Franklin"/>
                <a:sym typeface="Libre Franklin"/>
              </a:defRPr>
            </a:lvl4pPr>
            <a:lvl5pPr marL="2286000" lvl="4" indent="-342900" algn="l">
              <a:lnSpc>
                <a:spcPct val="100000"/>
              </a:lnSpc>
              <a:spcBef>
                <a:spcPts val="360"/>
              </a:spcBef>
              <a:spcAft>
                <a:spcPts val="0"/>
              </a:spcAft>
              <a:buClr>
                <a:srgbClr val="383333"/>
              </a:buClr>
              <a:buSzPts val="1800"/>
              <a:buChar char="»"/>
              <a:defRPr sz="1800">
                <a:latin typeface="Libre Franklin"/>
                <a:ea typeface="Libre Franklin"/>
                <a:cs typeface="Libre Franklin"/>
                <a:sym typeface="Libre Franklin"/>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8"/>
          <p:cNvSpPr txBox="1">
            <a:spLocks noGrp="1"/>
          </p:cNvSpPr>
          <p:nvPr>
            <p:ph type="body" idx="2"/>
          </p:nvPr>
        </p:nvSpPr>
        <p:spPr>
          <a:xfrm>
            <a:off x="6243336" y="1600202"/>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83333"/>
              </a:buClr>
              <a:buSzPts val="2800"/>
              <a:buChar char="•"/>
              <a:defRPr sz="2800">
                <a:solidFill>
                  <a:srgbClr val="383333"/>
                </a:solidFill>
                <a:latin typeface="Libre Franklin"/>
                <a:ea typeface="Libre Franklin"/>
                <a:cs typeface="Libre Franklin"/>
                <a:sym typeface="Libre Franklin"/>
              </a:defRPr>
            </a:lvl1pPr>
            <a:lvl2pPr marL="914400" lvl="1" indent="-381000" algn="l">
              <a:lnSpc>
                <a:spcPct val="100000"/>
              </a:lnSpc>
              <a:spcBef>
                <a:spcPts val="480"/>
              </a:spcBef>
              <a:spcAft>
                <a:spcPts val="0"/>
              </a:spcAft>
              <a:buClr>
                <a:srgbClr val="383333"/>
              </a:buClr>
              <a:buSzPts val="2400"/>
              <a:buChar char="–"/>
              <a:defRPr sz="2400">
                <a:solidFill>
                  <a:srgbClr val="383333"/>
                </a:solidFill>
                <a:latin typeface="Libre Franklin"/>
                <a:ea typeface="Libre Franklin"/>
                <a:cs typeface="Libre Franklin"/>
                <a:sym typeface="Libre Franklin"/>
              </a:defRPr>
            </a:lvl2pPr>
            <a:lvl3pPr marL="1371600" lvl="2" indent="-355600" algn="l">
              <a:lnSpc>
                <a:spcPct val="100000"/>
              </a:lnSpc>
              <a:spcBef>
                <a:spcPts val="400"/>
              </a:spcBef>
              <a:spcAft>
                <a:spcPts val="0"/>
              </a:spcAft>
              <a:buClr>
                <a:srgbClr val="383333"/>
              </a:buClr>
              <a:buSzPts val="2000"/>
              <a:buChar char="•"/>
              <a:defRPr sz="2000">
                <a:solidFill>
                  <a:srgbClr val="383333"/>
                </a:solidFill>
                <a:latin typeface="Libre Franklin"/>
                <a:ea typeface="Libre Franklin"/>
                <a:cs typeface="Libre Franklin"/>
                <a:sym typeface="Libre Franklin"/>
              </a:defRPr>
            </a:lvl3pPr>
            <a:lvl4pPr marL="1828800" lvl="3" indent="-342900" algn="l">
              <a:lnSpc>
                <a:spcPct val="100000"/>
              </a:lnSpc>
              <a:spcBef>
                <a:spcPts val="360"/>
              </a:spcBef>
              <a:spcAft>
                <a:spcPts val="0"/>
              </a:spcAft>
              <a:buClr>
                <a:srgbClr val="383333"/>
              </a:buClr>
              <a:buSzPts val="1800"/>
              <a:buChar char="–"/>
              <a:defRPr sz="1800">
                <a:solidFill>
                  <a:srgbClr val="383333"/>
                </a:solidFill>
                <a:latin typeface="Libre Franklin"/>
                <a:ea typeface="Libre Franklin"/>
                <a:cs typeface="Libre Franklin"/>
                <a:sym typeface="Libre Franklin"/>
              </a:defRPr>
            </a:lvl4pPr>
            <a:lvl5pPr marL="2286000" lvl="4" indent="-342900" algn="l">
              <a:lnSpc>
                <a:spcPct val="100000"/>
              </a:lnSpc>
              <a:spcBef>
                <a:spcPts val="360"/>
              </a:spcBef>
              <a:spcAft>
                <a:spcPts val="0"/>
              </a:spcAft>
              <a:buClr>
                <a:srgbClr val="383333"/>
              </a:buClr>
              <a:buSzPts val="1800"/>
              <a:buChar char="»"/>
              <a:defRPr sz="1800">
                <a:solidFill>
                  <a:srgbClr val="383333"/>
                </a:solidFill>
                <a:latin typeface="Libre Franklin"/>
                <a:ea typeface="Libre Franklin"/>
                <a:cs typeface="Libre Franklin"/>
                <a:sym typeface="Libre Franklin"/>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pic>
        <p:nvPicPr>
          <p:cNvPr id="44" name="Google Shape;44;p8"/>
          <p:cNvPicPr preferRelativeResize="0"/>
          <p:nvPr/>
        </p:nvPicPr>
        <p:blipFill rotWithShape="1">
          <a:blip r:embed="rId3">
            <a:alphaModFix/>
          </a:blip>
          <a:srcRect/>
          <a:stretch/>
        </p:blipFill>
        <p:spPr>
          <a:xfrm>
            <a:off x="3930156" y="6111995"/>
            <a:ext cx="4331688" cy="84684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pic>
        <p:nvPicPr>
          <p:cNvPr id="46" name="Google Shape;46;p9"/>
          <p:cNvPicPr preferRelativeResize="0"/>
          <p:nvPr/>
        </p:nvPicPr>
        <p:blipFill rotWithShape="1">
          <a:blip r:embed="rId2">
            <a:alphaModFix/>
          </a:blip>
          <a:srcRect/>
          <a:stretch/>
        </p:blipFill>
        <p:spPr>
          <a:xfrm>
            <a:off x="-72296" y="6111995"/>
            <a:ext cx="12347682" cy="746005"/>
          </a:xfrm>
          <a:prstGeom prst="rect">
            <a:avLst/>
          </a:prstGeom>
          <a:noFill/>
          <a:ln>
            <a:noFill/>
          </a:ln>
        </p:spPr>
      </p:pic>
      <p:sp>
        <p:nvSpPr>
          <p:cNvPr id="47" name="Google Shape;47;p9"/>
          <p:cNvSpPr txBox="1">
            <a:spLocks noGrp="1"/>
          </p:cNvSpPr>
          <p:nvPr>
            <p:ph type="title"/>
          </p:nvPr>
        </p:nvSpPr>
        <p:spPr>
          <a:xfrm>
            <a:off x="750459" y="274639"/>
            <a:ext cx="10691084"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E8303B"/>
              </a:buClr>
              <a:buSzPts val="4000"/>
              <a:buFont typeface="Libre Franklin"/>
              <a:buNone/>
              <a:defRPr sz="4000" b="1">
                <a:solidFill>
                  <a:srgbClr val="E8303B"/>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757655" y="1535114"/>
            <a:ext cx="5117728" cy="6397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383333"/>
              </a:buClr>
              <a:buSzPts val="2400"/>
              <a:buNone/>
              <a:defRPr sz="2400" b="1"/>
            </a:lvl1pPr>
            <a:lvl2pPr marL="914400" lvl="1" indent="-228600" algn="l">
              <a:lnSpc>
                <a:spcPct val="100000"/>
              </a:lnSpc>
              <a:spcBef>
                <a:spcPts val="400"/>
              </a:spcBef>
              <a:spcAft>
                <a:spcPts val="0"/>
              </a:spcAft>
              <a:buClr>
                <a:srgbClr val="383333"/>
              </a:buClr>
              <a:buSzPts val="2000"/>
              <a:buNone/>
              <a:defRPr sz="2000" b="1"/>
            </a:lvl2pPr>
            <a:lvl3pPr marL="1371600" lvl="2" indent="-228600" algn="l">
              <a:lnSpc>
                <a:spcPct val="100000"/>
              </a:lnSpc>
              <a:spcBef>
                <a:spcPts val="360"/>
              </a:spcBef>
              <a:spcAft>
                <a:spcPts val="0"/>
              </a:spcAft>
              <a:buClr>
                <a:srgbClr val="383333"/>
              </a:buClr>
              <a:buSzPts val="1800"/>
              <a:buNone/>
              <a:defRPr sz="1800" b="1"/>
            </a:lvl3pPr>
            <a:lvl4pPr marL="1828800" lvl="3" indent="-228600" algn="l">
              <a:lnSpc>
                <a:spcPct val="100000"/>
              </a:lnSpc>
              <a:spcBef>
                <a:spcPts val="320"/>
              </a:spcBef>
              <a:spcAft>
                <a:spcPts val="0"/>
              </a:spcAft>
              <a:buClr>
                <a:srgbClr val="383333"/>
              </a:buClr>
              <a:buSzPts val="1600"/>
              <a:buNone/>
              <a:defRPr sz="1600" b="1"/>
            </a:lvl4pPr>
            <a:lvl5pPr marL="2286000" lvl="4" indent="-228600" algn="l">
              <a:lnSpc>
                <a:spcPct val="100000"/>
              </a:lnSpc>
              <a:spcBef>
                <a:spcPts val="320"/>
              </a:spcBef>
              <a:spcAft>
                <a:spcPts val="0"/>
              </a:spcAft>
              <a:buClr>
                <a:srgbClr val="38333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9"/>
          <p:cNvSpPr txBox="1">
            <a:spLocks noGrp="1"/>
          </p:cNvSpPr>
          <p:nvPr>
            <p:ph type="body" idx="2"/>
          </p:nvPr>
        </p:nvSpPr>
        <p:spPr>
          <a:xfrm>
            <a:off x="757655" y="2174875"/>
            <a:ext cx="511772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383333"/>
              </a:buClr>
              <a:buSzPts val="2400"/>
              <a:buChar char="•"/>
              <a:defRPr sz="2400"/>
            </a:lvl1pPr>
            <a:lvl2pPr marL="914400" lvl="1" indent="-355600" algn="l">
              <a:lnSpc>
                <a:spcPct val="100000"/>
              </a:lnSpc>
              <a:spcBef>
                <a:spcPts val="400"/>
              </a:spcBef>
              <a:spcAft>
                <a:spcPts val="0"/>
              </a:spcAft>
              <a:buClr>
                <a:srgbClr val="383333"/>
              </a:buClr>
              <a:buSzPts val="2000"/>
              <a:buChar char="–"/>
              <a:defRPr sz="2000"/>
            </a:lvl2pPr>
            <a:lvl3pPr marL="1371600" lvl="2" indent="-342900" algn="l">
              <a:lnSpc>
                <a:spcPct val="100000"/>
              </a:lnSpc>
              <a:spcBef>
                <a:spcPts val="360"/>
              </a:spcBef>
              <a:spcAft>
                <a:spcPts val="0"/>
              </a:spcAft>
              <a:buClr>
                <a:srgbClr val="383333"/>
              </a:buClr>
              <a:buSzPts val="1800"/>
              <a:buChar char="•"/>
              <a:defRPr sz="1800"/>
            </a:lvl3pPr>
            <a:lvl4pPr marL="1828800" lvl="3" indent="-330200" algn="l">
              <a:lnSpc>
                <a:spcPct val="100000"/>
              </a:lnSpc>
              <a:spcBef>
                <a:spcPts val="320"/>
              </a:spcBef>
              <a:spcAft>
                <a:spcPts val="0"/>
              </a:spcAft>
              <a:buClr>
                <a:srgbClr val="383333"/>
              </a:buClr>
              <a:buSzPts val="1600"/>
              <a:buChar char="–"/>
              <a:defRPr sz="1600"/>
            </a:lvl4pPr>
            <a:lvl5pPr marL="2286000" lvl="4" indent="-330200" algn="l">
              <a:lnSpc>
                <a:spcPct val="100000"/>
              </a:lnSpc>
              <a:spcBef>
                <a:spcPts val="320"/>
              </a:spcBef>
              <a:spcAft>
                <a:spcPts val="0"/>
              </a:spcAft>
              <a:buClr>
                <a:srgbClr val="383333"/>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9"/>
          <p:cNvSpPr txBox="1">
            <a:spLocks noGrp="1"/>
          </p:cNvSpPr>
          <p:nvPr>
            <p:ph type="body" idx="3"/>
          </p:nvPr>
        </p:nvSpPr>
        <p:spPr>
          <a:xfrm>
            <a:off x="6052510" y="1535114"/>
            <a:ext cx="5389033" cy="6397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383333"/>
              </a:buClr>
              <a:buSzPts val="2400"/>
              <a:buNone/>
              <a:defRPr sz="2400" b="1"/>
            </a:lvl1pPr>
            <a:lvl2pPr marL="914400" lvl="1" indent="-228600" algn="l">
              <a:lnSpc>
                <a:spcPct val="100000"/>
              </a:lnSpc>
              <a:spcBef>
                <a:spcPts val="400"/>
              </a:spcBef>
              <a:spcAft>
                <a:spcPts val="0"/>
              </a:spcAft>
              <a:buClr>
                <a:srgbClr val="383333"/>
              </a:buClr>
              <a:buSzPts val="2000"/>
              <a:buNone/>
              <a:defRPr sz="2000" b="1"/>
            </a:lvl2pPr>
            <a:lvl3pPr marL="1371600" lvl="2" indent="-228600" algn="l">
              <a:lnSpc>
                <a:spcPct val="100000"/>
              </a:lnSpc>
              <a:spcBef>
                <a:spcPts val="360"/>
              </a:spcBef>
              <a:spcAft>
                <a:spcPts val="0"/>
              </a:spcAft>
              <a:buClr>
                <a:srgbClr val="383333"/>
              </a:buClr>
              <a:buSzPts val="1800"/>
              <a:buNone/>
              <a:defRPr sz="1800" b="1"/>
            </a:lvl3pPr>
            <a:lvl4pPr marL="1828800" lvl="3" indent="-228600" algn="l">
              <a:lnSpc>
                <a:spcPct val="100000"/>
              </a:lnSpc>
              <a:spcBef>
                <a:spcPts val="320"/>
              </a:spcBef>
              <a:spcAft>
                <a:spcPts val="0"/>
              </a:spcAft>
              <a:buClr>
                <a:srgbClr val="383333"/>
              </a:buClr>
              <a:buSzPts val="1600"/>
              <a:buNone/>
              <a:defRPr sz="1600" b="1"/>
            </a:lvl4pPr>
            <a:lvl5pPr marL="2286000" lvl="4" indent="-228600" algn="l">
              <a:lnSpc>
                <a:spcPct val="100000"/>
              </a:lnSpc>
              <a:spcBef>
                <a:spcPts val="320"/>
              </a:spcBef>
              <a:spcAft>
                <a:spcPts val="0"/>
              </a:spcAft>
              <a:buClr>
                <a:srgbClr val="383333"/>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9"/>
          <p:cNvSpPr txBox="1">
            <a:spLocks noGrp="1"/>
          </p:cNvSpPr>
          <p:nvPr>
            <p:ph type="body" idx="4"/>
          </p:nvPr>
        </p:nvSpPr>
        <p:spPr>
          <a:xfrm>
            <a:off x="6052510"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383333"/>
              </a:buClr>
              <a:buSzPts val="2400"/>
              <a:buChar char="•"/>
              <a:defRPr sz="2400"/>
            </a:lvl1pPr>
            <a:lvl2pPr marL="914400" lvl="1" indent="-355600" algn="l">
              <a:lnSpc>
                <a:spcPct val="100000"/>
              </a:lnSpc>
              <a:spcBef>
                <a:spcPts val="400"/>
              </a:spcBef>
              <a:spcAft>
                <a:spcPts val="0"/>
              </a:spcAft>
              <a:buClr>
                <a:srgbClr val="383333"/>
              </a:buClr>
              <a:buSzPts val="2000"/>
              <a:buChar char="–"/>
              <a:defRPr sz="2000"/>
            </a:lvl2pPr>
            <a:lvl3pPr marL="1371600" lvl="2" indent="-342900" algn="l">
              <a:lnSpc>
                <a:spcPct val="100000"/>
              </a:lnSpc>
              <a:spcBef>
                <a:spcPts val="360"/>
              </a:spcBef>
              <a:spcAft>
                <a:spcPts val="0"/>
              </a:spcAft>
              <a:buClr>
                <a:srgbClr val="383333"/>
              </a:buClr>
              <a:buSzPts val="1800"/>
              <a:buChar char="•"/>
              <a:defRPr sz="1800"/>
            </a:lvl3pPr>
            <a:lvl4pPr marL="1828800" lvl="3" indent="-330200" algn="l">
              <a:lnSpc>
                <a:spcPct val="100000"/>
              </a:lnSpc>
              <a:spcBef>
                <a:spcPts val="320"/>
              </a:spcBef>
              <a:spcAft>
                <a:spcPts val="0"/>
              </a:spcAft>
              <a:buClr>
                <a:srgbClr val="383333"/>
              </a:buClr>
              <a:buSzPts val="1600"/>
              <a:buChar char="–"/>
              <a:defRPr sz="1600"/>
            </a:lvl4pPr>
            <a:lvl5pPr marL="2286000" lvl="4" indent="-330200" algn="l">
              <a:lnSpc>
                <a:spcPct val="100000"/>
              </a:lnSpc>
              <a:spcBef>
                <a:spcPts val="320"/>
              </a:spcBef>
              <a:spcAft>
                <a:spcPts val="0"/>
              </a:spcAft>
              <a:buClr>
                <a:srgbClr val="383333"/>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52" name="Google Shape;52;p9"/>
          <p:cNvPicPr preferRelativeResize="0"/>
          <p:nvPr/>
        </p:nvPicPr>
        <p:blipFill rotWithShape="1">
          <a:blip r:embed="rId3">
            <a:alphaModFix/>
          </a:blip>
          <a:srcRect/>
          <a:stretch/>
        </p:blipFill>
        <p:spPr>
          <a:xfrm>
            <a:off x="3930156" y="6111995"/>
            <a:ext cx="4331688" cy="84684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a:stretch/>
        </p:blipFill>
        <p:spPr>
          <a:xfrm>
            <a:off x="-72296" y="6111995"/>
            <a:ext cx="12347682" cy="746005"/>
          </a:xfrm>
          <a:prstGeom prst="rect">
            <a:avLst/>
          </a:prstGeom>
          <a:noFill/>
          <a:ln>
            <a:noFill/>
          </a:ln>
        </p:spPr>
      </p:pic>
      <p:sp>
        <p:nvSpPr>
          <p:cNvPr id="55" name="Google Shape;55;p10"/>
          <p:cNvSpPr txBox="1">
            <a:spLocks noGrp="1"/>
          </p:cNvSpPr>
          <p:nvPr>
            <p:ph type="title"/>
          </p:nvPr>
        </p:nvSpPr>
        <p:spPr>
          <a:xfrm>
            <a:off x="750459" y="274639"/>
            <a:ext cx="10691084"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E8303B"/>
              </a:buClr>
              <a:buSzPts val="4000"/>
              <a:buFont typeface="Libre Franklin"/>
              <a:buNone/>
              <a:defRPr sz="4000" b="1">
                <a:solidFill>
                  <a:srgbClr val="E8303B"/>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10"/>
          <p:cNvPicPr preferRelativeResize="0"/>
          <p:nvPr/>
        </p:nvPicPr>
        <p:blipFill rotWithShape="1">
          <a:blip r:embed="rId3">
            <a:alphaModFix/>
          </a:blip>
          <a:srcRect/>
          <a:stretch/>
        </p:blipFill>
        <p:spPr>
          <a:xfrm>
            <a:off x="3930156" y="6111995"/>
            <a:ext cx="4331688" cy="84684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E8303B"/>
              </a:buClr>
              <a:buSzPts val="4000"/>
              <a:buFont typeface="Libre Franklin"/>
              <a:buNone/>
              <a:defRPr sz="4000" b="1" i="0" u="none" strike="noStrike" cap="none">
                <a:solidFill>
                  <a:srgbClr val="E8303B"/>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383333"/>
              </a:buClr>
              <a:buSzPts val="3200"/>
              <a:buFont typeface="Arial"/>
              <a:buChar char="•"/>
              <a:defRPr sz="3200" b="0" i="0" u="none" strike="noStrike" cap="none">
                <a:solidFill>
                  <a:srgbClr val="383333"/>
                </a:solidFill>
                <a:latin typeface="Libre Franklin"/>
                <a:ea typeface="Libre Franklin"/>
                <a:cs typeface="Libre Franklin"/>
                <a:sym typeface="Libre Franklin"/>
              </a:defRPr>
            </a:lvl1pPr>
            <a:lvl2pPr marL="914400" marR="0" lvl="1" indent="-406400" algn="l" rtl="0">
              <a:lnSpc>
                <a:spcPct val="100000"/>
              </a:lnSpc>
              <a:spcBef>
                <a:spcPts val="560"/>
              </a:spcBef>
              <a:spcAft>
                <a:spcPts val="0"/>
              </a:spcAft>
              <a:buClr>
                <a:srgbClr val="383333"/>
              </a:buClr>
              <a:buSzPts val="2800"/>
              <a:buFont typeface="Arial"/>
              <a:buChar char="–"/>
              <a:defRPr sz="2800" b="0" i="0" u="none" strike="noStrike" cap="none">
                <a:solidFill>
                  <a:srgbClr val="383333"/>
                </a:solidFill>
                <a:latin typeface="Libre Franklin"/>
                <a:ea typeface="Libre Franklin"/>
                <a:cs typeface="Libre Franklin"/>
                <a:sym typeface="Libre Franklin"/>
              </a:defRPr>
            </a:lvl2pPr>
            <a:lvl3pPr marL="1371600" marR="0" lvl="2" indent="-381000" algn="l" rtl="0">
              <a:lnSpc>
                <a:spcPct val="100000"/>
              </a:lnSpc>
              <a:spcBef>
                <a:spcPts val="480"/>
              </a:spcBef>
              <a:spcAft>
                <a:spcPts val="0"/>
              </a:spcAft>
              <a:buClr>
                <a:srgbClr val="383333"/>
              </a:buClr>
              <a:buSzPts val="2400"/>
              <a:buFont typeface="Arial"/>
              <a:buChar char="•"/>
              <a:defRPr sz="2400" b="0" i="0" u="none" strike="noStrike" cap="none">
                <a:solidFill>
                  <a:srgbClr val="383333"/>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rgbClr val="383333"/>
              </a:buClr>
              <a:buSzPts val="2000"/>
              <a:buFont typeface="Arial"/>
              <a:buChar char="–"/>
              <a:defRPr sz="2000" b="0" i="0" u="none" strike="noStrike" cap="none">
                <a:solidFill>
                  <a:srgbClr val="383333"/>
                </a:solidFill>
                <a:latin typeface="Libre Franklin"/>
                <a:ea typeface="Libre Franklin"/>
                <a:cs typeface="Libre Franklin"/>
                <a:sym typeface="Libre Franklin"/>
              </a:defRPr>
            </a:lvl4pPr>
            <a:lvl5pPr marL="2286000" marR="0" lvl="4" indent="-355600" algn="l" rtl="0">
              <a:lnSpc>
                <a:spcPct val="100000"/>
              </a:lnSpc>
              <a:spcBef>
                <a:spcPts val="400"/>
              </a:spcBef>
              <a:spcAft>
                <a:spcPts val="0"/>
              </a:spcAft>
              <a:buClr>
                <a:srgbClr val="383333"/>
              </a:buClr>
              <a:buSzPts val="2000"/>
              <a:buFont typeface="Arial"/>
              <a:buChar char="»"/>
              <a:defRPr sz="2000" b="0" i="0" u="none" strike="noStrike" cap="none">
                <a:solidFill>
                  <a:srgbClr val="383333"/>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GB"/>
              <a:t>Thank you </a:t>
            </a:r>
            <a:endParaRPr/>
          </a:p>
        </p:txBody>
      </p:sp>
      <p:sp>
        <p:nvSpPr>
          <p:cNvPr id="164" name="Google Shape;164;p22"/>
          <p:cNvSpPr txBox="1">
            <a:spLocks noGrp="1"/>
          </p:cNvSpPr>
          <p:nvPr>
            <p:ph type="body" idx="1"/>
          </p:nvPr>
        </p:nvSpPr>
        <p:spPr>
          <a:xfrm>
            <a:off x="609600" y="-459300"/>
            <a:ext cx="10972800" cy="6585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endParaRPr/>
          </a:p>
        </p:txBody>
      </p:sp>
      <p:pic>
        <p:nvPicPr>
          <p:cNvPr id="165" name="Google Shape;165;p22"/>
          <p:cNvPicPr preferRelativeResize="0"/>
          <p:nvPr/>
        </p:nvPicPr>
        <p:blipFill rotWithShape="1">
          <a:blip r:embed="rId3">
            <a:alphaModFix/>
          </a:blip>
          <a:srcRect/>
          <a:stretch/>
        </p:blipFill>
        <p:spPr>
          <a:xfrm>
            <a:off x="4745450" y="3127400"/>
            <a:ext cx="2192750" cy="2192750"/>
          </a:xfrm>
          <a:prstGeom prst="rect">
            <a:avLst/>
          </a:prstGeom>
          <a:noFill/>
          <a:ln>
            <a:noFill/>
          </a:ln>
        </p:spPr>
      </p:pic>
      <p:pic>
        <p:nvPicPr>
          <p:cNvPr id="166" name="Google Shape;166;p22"/>
          <p:cNvPicPr preferRelativeResize="0"/>
          <p:nvPr/>
        </p:nvPicPr>
        <p:blipFill rotWithShape="1">
          <a:blip r:embed="rId4">
            <a:alphaModFix/>
          </a:blip>
          <a:srcRect/>
          <a:stretch/>
        </p:blipFill>
        <p:spPr>
          <a:xfrm>
            <a:off x="924625" y="1846563"/>
            <a:ext cx="2192751" cy="1582437"/>
          </a:xfrm>
          <a:prstGeom prst="rect">
            <a:avLst/>
          </a:prstGeom>
          <a:noFill/>
          <a:ln>
            <a:noFill/>
          </a:ln>
        </p:spPr>
      </p:pic>
      <p:pic>
        <p:nvPicPr>
          <p:cNvPr id="167" name="Google Shape;167;p22"/>
          <p:cNvPicPr preferRelativeResize="0"/>
          <p:nvPr/>
        </p:nvPicPr>
        <p:blipFill rotWithShape="1">
          <a:blip r:embed="rId5">
            <a:alphaModFix/>
          </a:blip>
          <a:srcRect/>
          <a:stretch/>
        </p:blipFill>
        <p:spPr>
          <a:xfrm>
            <a:off x="8397725" y="1941397"/>
            <a:ext cx="2192750" cy="16445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914400" y="2164777"/>
            <a:ext cx="103632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E8303B"/>
              </a:buClr>
              <a:buSzPts val="4000"/>
              <a:buFont typeface="Libre Franklin"/>
              <a:buNone/>
            </a:pPr>
            <a:r>
              <a:rPr lang="en-GB"/>
              <a:t>Witch-hunt in Brazil: Bill 198/2015, criminalization of HIV transmission and pathologization of dissident sexualities</a:t>
            </a:r>
            <a:endParaRPr/>
          </a:p>
          <a:p>
            <a:pPr marL="0" lvl="0" indent="0" algn="ctr" rtl="0">
              <a:lnSpc>
                <a:spcPct val="100000"/>
              </a:lnSpc>
              <a:spcBef>
                <a:spcPts val="0"/>
              </a:spcBef>
              <a:spcAft>
                <a:spcPts val="0"/>
              </a:spcAft>
              <a:buClr>
                <a:srgbClr val="E8303B"/>
              </a:buClr>
              <a:buSzPts val="4000"/>
              <a:buFont typeface="Libre Franklin"/>
              <a:buNone/>
            </a:pPr>
            <a:endParaRPr/>
          </a:p>
        </p:txBody>
      </p:sp>
      <p:sp>
        <p:nvSpPr>
          <p:cNvPr id="77" name="Google Shape;77;p14"/>
          <p:cNvSpPr txBox="1">
            <a:spLocks noGrp="1"/>
          </p:cNvSpPr>
          <p:nvPr>
            <p:ph type="subTitle" idx="1"/>
          </p:nvPr>
        </p:nvSpPr>
        <p:spPr>
          <a:xfrm>
            <a:off x="1828800" y="3860525"/>
            <a:ext cx="8534400" cy="5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383333"/>
              </a:buClr>
              <a:buSzPts val="2800"/>
              <a:buNone/>
            </a:pPr>
            <a:r>
              <a:rPr lang="en-GB"/>
              <a:t>Luiz Oliveira </a:t>
            </a:r>
            <a:endParaRPr/>
          </a:p>
        </p:txBody>
      </p:sp>
      <p:pic>
        <p:nvPicPr>
          <p:cNvPr id="78" name="Google Shape;78;p14"/>
          <p:cNvPicPr preferRelativeResize="0"/>
          <p:nvPr/>
        </p:nvPicPr>
        <p:blipFill rotWithShape="1">
          <a:blip r:embed="rId3">
            <a:alphaModFix/>
          </a:blip>
          <a:srcRect/>
          <a:stretch/>
        </p:blipFill>
        <p:spPr>
          <a:xfrm>
            <a:off x="5132265" y="4663751"/>
            <a:ext cx="266777" cy="266777"/>
          </a:xfrm>
          <a:prstGeom prst="rect">
            <a:avLst/>
          </a:prstGeom>
          <a:noFill/>
          <a:ln>
            <a:noFill/>
          </a:ln>
        </p:spPr>
      </p:pic>
      <p:sp>
        <p:nvSpPr>
          <p:cNvPr id="79" name="Google Shape;79;p14"/>
          <p:cNvSpPr/>
          <p:nvPr/>
        </p:nvSpPr>
        <p:spPr>
          <a:xfrm>
            <a:off x="5372080" y="4629262"/>
            <a:ext cx="175618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262626"/>
                </a:solidFill>
                <a:latin typeface="Calibri"/>
                <a:ea typeface="Calibri"/>
                <a:cs typeface="Calibri"/>
                <a:sym typeface="Calibri"/>
              </a:rPr>
              <a:t>@TwitterHandle</a:t>
            </a:r>
            <a:endParaRPr sz="1800" b="0" i="0" u="none" strike="noStrike" cap="none">
              <a:solidFill>
                <a:srgbClr val="262626"/>
              </a:solidFill>
              <a:latin typeface="Calibri"/>
              <a:ea typeface="Calibri"/>
              <a:cs typeface="Calibri"/>
              <a:sym typeface="Calibri"/>
            </a:endParaRPr>
          </a:p>
        </p:txBody>
      </p:sp>
      <p:sp>
        <p:nvSpPr>
          <p:cNvPr id="80" name="Google Shape;80;p14"/>
          <p:cNvSpPr txBox="1"/>
          <p:nvPr/>
        </p:nvSpPr>
        <p:spPr>
          <a:xfrm>
            <a:off x="1981200" y="5167746"/>
            <a:ext cx="8534400" cy="5431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62626"/>
              </a:buClr>
              <a:buSzPts val="1400"/>
              <a:buFont typeface="Arial"/>
              <a:buNone/>
            </a:pPr>
            <a:r>
              <a:rPr lang="en-GB" sz="1400" b="1" i="0" u="none" strike="noStrike" cap="none">
                <a:solidFill>
                  <a:srgbClr val="262626"/>
                </a:solidFill>
                <a:latin typeface="Libre Franklin"/>
                <a:ea typeface="Libre Franklin"/>
                <a:cs typeface="Libre Franklin"/>
                <a:sym typeface="Libre Franklin"/>
              </a:rPr>
              <a:t>                  Nothing less than the CURE for A</a:t>
            </a:r>
            <a:r>
              <a:rPr lang="en-GB" b="1">
                <a:solidFill>
                  <a:srgbClr val="262626"/>
                </a:solidFill>
                <a:latin typeface="Libre Franklin"/>
                <a:ea typeface="Libre Franklin"/>
                <a:cs typeface="Libre Franklin"/>
                <a:sym typeface="Libre Franklin"/>
              </a:rPr>
              <a:t>iD$</a:t>
            </a:r>
            <a:r>
              <a:rPr lang="en-GB" sz="1400" b="1" i="0" u="none" strike="noStrike" cap="none">
                <a:solidFill>
                  <a:srgbClr val="262626"/>
                </a:solidFill>
                <a:latin typeface="Libre Franklin"/>
                <a:ea typeface="Libre Franklin"/>
                <a:cs typeface="Libre Franklin"/>
                <a:sym typeface="Libre Franklin"/>
              </a:rPr>
              <a:t>   </a:t>
            </a:r>
            <a:r>
              <a:rPr lang="en-GB" sz="2000" b="1" i="0" u="none" strike="noStrike" cap="none">
                <a:solidFill>
                  <a:srgbClr val="FF0000"/>
                </a:solidFill>
                <a:latin typeface="Libre Franklin"/>
                <a:ea typeface="Libre Franklin"/>
                <a:cs typeface="Libre Franklin"/>
                <a:sym typeface="Libre Franklin"/>
              </a:rPr>
              <a:t>#IAS2019</a:t>
            </a:r>
            <a:endParaRPr sz="2000" b="1" i="0" u="none" strike="noStrike" cap="none">
              <a:solidFill>
                <a:srgbClr val="FF0000"/>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797250" y="401275"/>
            <a:ext cx="10663200" cy="1031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E8303B"/>
              </a:buClr>
              <a:buSzPts val="4000"/>
              <a:buFont typeface="Libre Franklin"/>
              <a:buNone/>
            </a:pPr>
            <a:r>
              <a:rPr lang="en-GB" sz="2500"/>
              <a:t>Witch-hunt in Brazil: Bill 198/2015, criminalization of HIV transmission and pathologization of dissident sexualities</a:t>
            </a:r>
            <a:endParaRPr sz="2500"/>
          </a:p>
        </p:txBody>
      </p:sp>
      <p:sp>
        <p:nvSpPr>
          <p:cNvPr id="86" name="Google Shape;86;p15"/>
          <p:cNvSpPr txBox="1">
            <a:spLocks noGrp="1"/>
          </p:cNvSpPr>
          <p:nvPr>
            <p:ph type="body" idx="2"/>
          </p:nvPr>
        </p:nvSpPr>
        <p:spPr>
          <a:xfrm>
            <a:off x="797250" y="1548575"/>
            <a:ext cx="10882500" cy="3789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None/>
            </a:pPr>
            <a:endParaRPr sz="120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endParaRPr sz="1200">
              <a:solidFill>
                <a:srgbClr val="000000"/>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Clr>
                <a:srgbClr val="383333"/>
              </a:buClr>
              <a:buSzPts val="1400"/>
              <a:buNone/>
            </a:pPr>
            <a:r>
              <a:rPr lang="en-GB" b="1"/>
              <a:t>About this research </a:t>
            </a:r>
            <a:endParaRPr b="1"/>
          </a:p>
          <a:p>
            <a:pPr marL="0" lvl="0" indent="0" algn="l" rtl="0">
              <a:lnSpc>
                <a:spcPct val="100000"/>
              </a:lnSpc>
              <a:spcBef>
                <a:spcPts val="0"/>
              </a:spcBef>
              <a:spcAft>
                <a:spcPts val="0"/>
              </a:spcAft>
              <a:buClr>
                <a:srgbClr val="383333"/>
              </a:buClr>
              <a:buSzPts val="1400"/>
              <a:buNone/>
            </a:pPr>
            <a:endParaRPr b="1"/>
          </a:p>
          <a:p>
            <a:pPr marL="457200" lvl="0" indent="0" algn="l" rtl="0">
              <a:lnSpc>
                <a:spcPct val="100000"/>
              </a:lnSpc>
              <a:spcBef>
                <a:spcPts val="0"/>
              </a:spcBef>
              <a:spcAft>
                <a:spcPts val="0"/>
              </a:spcAft>
              <a:buClr>
                <a:srgbClr val="383333"/>
              </a:buClr>
              <a:buSzPts val="1400"/>
              <a:buNone/>
            </a:pPr>
            <a:r>
              <a:rPr lang="en-GB">
                <a:solidFill>
                  <a:srgbClr val="9900FF"/>
                </a:solidFill>
                <a:highlight>
                  <a:srgbClr val="FFFFFF"/>
                </a:highlight>
                <a:latin typeface="Times New Roman"/>
                <a:ea typeface="Times New Roman"/>
                <a:cs typeface="Times New Roman"/>
                <a:sym typeface="Times New Roman"/>
              </a:rPr>
              <a:t>Moral arguments and the use of emotions in the process of political persuasion were massively articulated by large media communication vehicles and by the National Congress as a basis for creating a law that would make the intentional transmission of HIV a heinous crime - bill 198/2015. This study analyzes the controversies surrounding the “Clube do Carimbo” (“Stamp Club”), and the consequent unleashing and emergence of new bills that aimed to criminalize HIV transmission as an heinous crime in Brazil. </a:t>
            </a:r>
            <a:endParaRPr b="1"/>
          </a:p>
          <a:p>
            <a:pPr marL="0" lvl="0" indent="0" algn="l" rtl="0">
              <a:lnSpc>
                <a:spcPct val="100000"/>
              </a:lnSpc>
              <a:spcBef>
                <a:spcPts val="0"/>
              </a:spcBef>
              <a:spcAft>
                <a:spcPts val="0"/>
              </a:spcAft>
              <a:buClr>
                <a:srgbClr val="383333"/>
              </a:buClr>
              <a:buSzPts val="1400"/>
              <a:buNone/>
            </a:pPr>
            <a:endParaRPr b="1"/>
          </a:p>
          <a:p>
            <a:pPr marL="0" lvl="0" indent="0" algn="l" rtl="0">
              <a:lnSpc>
                <a:spcPct val="100000"/>
              </a:lnSpc>
              <a:spcBef>
                <a:spcPts val="0"/>
              </a:spcBef>
              <a:spcAft>
                <a:spcPts val="0"/>
              </a:spcAft>
              <a:buClr>
                <a:srgbClr val="383333"/>
              </a:buClr>
              <a:buSzPts val="1400"/>
              <a:buNone/>
            </a:pPr>
            <a:endParaRPr b="1"/>
          </a:p>
          <a:p>
            <a:pPr marL="0" lvl="0" indent="0" algn="l" rtl="0">
              <a:lnSpc>
                <a:spcPct val="100000"/>
              </a:lnSpc>
              <a:spcBef>
                <a:spcPts val="0"/>
              </a:spcBef>
              <a:spcAft>
                <a:spcPts val="0"/>
              </a:spcAft>
              <a:buClr>
                <a:srgbClr val="383333"/>
              </a:buClr>
              <a:buSzPts val="1400"/>
              <a:buNone/>
            </a:pPr>
            <a:r>
              <a:rPr lang="en-GB" b="1"/>
              <a:t>Methodology</a:t>
            </a:r>
            <a:endParaRPr b="1"/>
          </a:p>
          <a:p>
            <a:pPr marL="457200" lvl="0" indent="0" algn="just" rtl="0">
              <a:lnSpc>
                <a:spcPct val="115000"/>
              </a:lnSpc>
              <a:spcBef>
                <a:spcPts val="0"/>
              </a:spcBef>
              <a:spcAft>
                <a:spcPts val="0"/>
              </a:spcAft>
              <a:buSzPts val="1400"/>
              <a:buNone/>
            </a:pPr>
            <a:endParaRPr sz="1200">
              <a:solidFill>
                <a:srgbClr val="9900FF"/>
              </a:solidFill>
              <a:highlight>
                <a:srgbClr val="FFFFFF"/>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Clr>
                <a:schemeClr val="dk1"/>
              </a:buClr>
              <a:buSzPts val="1100"/>
              <a:buFont typeface="Arial"/>
              <a:buNone/>
            </a:pPr>
            <a:r>
              <a:rPr lang="en-GB">
                <a:solidFill>
                  <a:srgbClr val="9900FF"/>
                </a:solidFill>
                <a:highlight>
                  <a:srgbClr val="FFFFFF"/>
                </a:highlight>
                <a:latin typeface="Times New Roman"/>
                <a:ea typeface="Times New Roman"/>
                <a:cs typeface="Times New Roman"/>
                <a:sym typeface="Times New Roman"/>
              </a:rPr>
              <a:t>The methodology is qualitative and is based on the analysis of public documents produced by various social actors in the process related to the proposal of bill 198/2015, and the development in the legislative debate from the notions of "Sexual Politics".</a:t>
            </a:r>
            <a:endParaRPr/>
          </a:p>
          <a:p>
            <a:pPr marL="0" lvl="0" indent="0" algn="l" rtl="0">
              <a:lnSpc>
                <a:spcPct val="100000"/>
              </a:lnSpc>
              <a:spcBef>
                <a:spcPts val="0"/>
              </a:spcBef>
              <a:spcAft>
                <a:spcPts val="0"/>
              </a:spcAft>
              <a:buClr>
                <a:srgbClr val="383333"/>
              </a:buClr>
              <a:buSzPts val="1400"/>
              <a:buNone/>
            </a:pPr>
            <a:endParaRPr/>
          </a:p>
          <a:p>
            <a:pPr marL="0" lvl="0" indent="0" algn="l" rtl="0">
              <a:lnSpc>
                <a:spcPct val="100000"/>
              </a:lnSpc>
              <a:spcBef>
                <a:spcPts val="0"/>
              </a:spcBef>
              <a:spcAft>
                <a:spcPts val="0"/>
              </a:spcAft>
              <a:buClr>
                <a:srgbClr val="383333"/>
              </a:buClr>
              <a:buSzPts val="1400"/>
              <a:buNone/>
            </a:pPr>
            <a:endParaRPr/>
          </a:p>
          <a:p>
            <a:pPr marL="0" lvl="0" indent="0" algn="l" rtl="0">
              <a:lnSpc>
                <a:spcPct val="100000"/>
              </a:lnSpc>
              <a:spcBef>
                <a:spcPts val="0"/>
              </a:spcBef>
              <a:spcAft>
                <a:spcPts val="0"/>
              </a:spcAft>
              <a:buClr>
                <a:srgbClr val="383333"/>
              </a:buClr>
              <a:buSzPts val="1400"/>
              <a:buNone/>
            </a:pPr>
            <a:endParaRPr/>
          </a:p>
          <a:p>
            <a:pPr marL="0" lvl="0" indent="0" algn="l" rtl="0">
              <a:lnSpc>
                <a:spcPct val="100000"/>
              </a:lnSpc>
              <a:spcBef>
                <a:spcPts val="0"/>
              </a:spcBef>
              <a:spcAft>
                <a:spcPts val="0"/>
              </a:spcAft>
              <a:buClr>
                <a:srgbClr val="383333"/>
              </a:buClr>
              <a:buSzPts val="1400"/>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609600" y="72416"/>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GB" sz="3500" dirty="0"/>
              <a:t>Attempts to criminalize HIV transmission in Brazil</a:t>
            </a:r>
            <a:endParaRPr dirty="0"/>
          </a:p>
        </p:txBody>
      </p:sp>
      <p:cxnSp>
        <p:nvCxnSpPr>
          <p:cNvPr id="93" name="Google Shape;93;p16"/>
          <p:cNvCxnSpPr/>
          <p:nvPr/>
        </p:nvCxnSpPr>
        <p:spPr>
          <a:xfrm>
            <a:off x="875600" y="1324775"/>
            <a:ext cx="10657800" cy="0"/>
          </a:xfrm>
          <a:prstGeom prst="straightConnector1">
            <a:avLst/>
          </a:prstGeom>
          <a:noFill/>
          <a:ln w="19050" cap="flat" cmpd="sng">
            <a:solidFill>
              <a:srgbClr val="0000FF"/>
            </a:solidFill>
            <a:prstDash val="dash"/>
            <a:round/>
            <a:headEnd type="none" w="sm" len="sm"/>
            <a:tailEnd type="none" w="sm" len="sm"/>
          </a:ln>
        </p:spPr>
      </p:cxnSp>
      <p:sp>
        <p:nvSpPr>
          <p:cNvPr id="94" name="Google Shape;94;p16"/>
          <p:cNvSpPr txBox="1"/>
          <p:nvPr/>
        </p:nvSpPr>
        <p:spPr>
          <a:xfrm>
            <a:off x="0" y="1015203"/>
            <a:ext cx="11816862" cy="27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0000"/>
                </a:solidFill>
                <a:latin typeface="Libre Franklin"/>
                <a:ea typeface="Libre Franklin"/>
                <a:cs typeface="Libre Franklin"/>
                <a:sym typeface="Libre Franklin"/>
              </a:rPr>
              <a:t>       </a:t>
            </a:r>
            <a:r>
              <a:rPr lang="en-GB" sz="1400" b="1" i="0" u="none" strike="noStrike" cap="none" dirty="0" smtClean="0">
                <a:solidFill>
                  <a:srgbClr val="000000"/>
                </a:solidFill>
                <a:latin typeface="Libre Franklin"/>
                <a:ea typeface="Libre Franklin"/>
                <a:cs typeface="Libre Franklin"/>
                <a:sym typeface="Libre Franklin"/>
              </a:rPr>
              <a:t>                          1999 </a:t>
            </a:r>
            <a:r>
              <a:rPr lang="en-GB" sz="1400" b="1" i="0" u="none" strike="noStrike" cap="none" dirty="0">
                <a:solidFill>
                  <a:srgbClr val="000000"/>
                </a:solidFill>
                <a:latin typeface="Libre Franklin"/>
                <a:ea typeface="Libre Franklin"/>
                <a:cs typeface="Libre Franklin"/>
                <a:sym typeface="Libre Franklin"/>
              </a:rPr>
              <a:t>			</a:t>
            </a:r>
            <a:r>
              <a:rPr lang="en-GB" sz="1400" b="1" i="0" u="none" strike="noStrike" cap="none" dirty="0" smtClean="0">
                <a:solidFill>
                  <a:srgbClr val="000000"/>
                </a:solidFill>
                <a:latin typeface="Libre Franklin"/>
                <a:ea typeface="Libre Franklin"/>
                <a:cs typeface="Libre Franklin"/>
                <a:sym typeface="Libre Franklin"/>
              </a:rPr>
              <a:t>     2000</a:t>
            </a:r>
            <a:r>
              <a:rPr lang="en-GB" sz="1400" b="1" i="0" u="none" strike="noStrike" cap="none" dirty="0">
                <a:solidFill>
                  <a:srgbClr val="000000"/>
                </a:solidFill>
                <a:latin typeface="Libre Franklin"/>
                <a:ea typeface="Libre Franklin"/>
                <a:cs typeface="Libre Franklin"/>
                <a:sym typeface="Libre Franklin"/>
              </a:rPr>
              <a:t>	</a:t>
            </a:r>
            <a:r>
              <a:rPr lang="en-GB" sz="1400" b="1" i="0" u="none" strike="noStrike" cap="none" dirty="0" smtClean="0">
                <a:solidFill>
                  <a:srgbClr val="000000"/>
                </a:solidFill>
                <a:latin typeface="Libre Franklin"/>
                <a:ea typeface="Libre Franklin"/>
                <a:cs typeface="Libre Franklin"/>
                <a:sym typeface="Libre Franklin"/>
              </a:rPr>
              <a:t>	                             2001</a:t>
            </a:r>
            <a:r>
              <a:rPr lang="en-GB" sz="1400" b="1" i="0" u="none" strike="noStrike" cap="none" dirty="0">
                <a:solidFill>
                  <a:srgbClr val="000000"/>
                </a:solidFill>
                <a:latin typeface="Libre Franklin"/>
                <a:ea typeface="Libre Franklin"/>
                <a:cs typeface="Libre Franklin"/>
                <a:sym typeface="Libre Franklin"/>
              </a:rPr>
              <a:t>			</a:t>
            </a:r>
            <a:r>
              <a:rPr lang="en-GB" b="1" dirty="0">
                <a:latin typeface="Libre Franklin"/>
                <a:ea typeface="Libre Franklin"/>
                <a:cs typeface="Libre Franklin"/>
                <a:sym typeface="Libre Franklin"/>
              </a:rPr>
              <a:t> </a:t>
            </a:r>
            <a:r>
              <a:rPr lang="en-GB" b="1" dirty="0" smtClean="0">
                <a:latin typeface="Libre Franklin"/>
                <a:ea typeface="Libre Franklin"/>
                <a:cs typeface="Libre Franklin"/>
                <a:sym typeface="Libre Franklin"/>
              </a:rPr>
              <a:t>                     </a:t>
            </a:r>
            <a:r>
              <a:rPr lang="en-GB" sz="1400" b="1" i="0" u="none" strike="noStrike" cap="none" dirty="0" smtClean="0">
                <a:solidFill>
                  <a:srgbClr val="000000"/>
                </a:solidFill>
                <a:latin typeface="Libre Franklin"/>
                <a:ea typeface="Libre Franklin"/>
                <a:cs typeface="Libre Franklin"/>
                <a:sym typeface="Libre Franklin"/>
              </a:rPr>
              <a:t>2015</a:t>
            </a:r>
            <a:endParaRPr sz="1400" b="1" i="0" u="none" strike="noStrike" cap="none" dirty="0">
              <a:solidFill>
                <a:srgbClr val="000000"/>
              </a:solidFill>
              <a:latin typeface="Libre Franklin"/>
              <a:ea typeface="Libre Franklin"/>
              <a:cs typeface="Libre Franklin"/>
              <a:sym typeface="Libre Franklin"/>
            </a:endParaRPr>
          </a:p>
        </p:txBody>
      </p:sp>
      <p:sp>
        <p:nvSpPr>
          <p:cNvPr id="95" name="Google Shape;95;p16"/>
          <p:cNvSpPr txBox="1"/>
          <p:nvPr/>
        </p:nvSpPr>
        <p:spPr>
          <a:xfrm>
            <a:off x="3253550" y="2207003"/>
            <a:ext cx="2182800" cy="2891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640"/>
              </a:spcBef>
              <a:spcAft>
                <a:spcPts val="0"/>
              </a:spcAft>
              <a:buClr>
                <a:srgbClr val="000000"/>
              </a:buClr>
              <a:buSzPts val="1400"/>
              <a:buFont typeface="Arial"/>
              <a:buNone/>
            </a:pPr>
            <a:r>
              <a:rPr lang="en-GB" sz="1400" b="0" i="0" u="none" strike="noStrike" cap="none" dirty="0">
                <a:solidFill>
                  <a:srgbClr val="000000"/>
                </a:solidFill>
                <a:latin typeface="Libre Franklin"/>
                <a:ea typeface="Libre Franklin"/>
                <a:cs typeface="Libre Franklin"/>
                <a:sym typeface="Libre Franklin"/>
              </a:rPr>
              <a:t>Special Commission of the Ministry of Justice approves as a crime the transmission of HIV, framed under article 131 of the Brazilian Penal Code: </a:t>
            </a:r>
            <a:endParaRPr sz="1400" b="0" i="0" u="none" strike="noStrike" cap="none" dirty="0">
              <a:solidFill>
                <a:srgbClr val="000000"/>
              </a:solidFill>
              <a:latin typeface="Libre Franklin"/>
              <a:ea typeface="Libre Franklin"/>
              <a:cs typeface="Libre Franklin"/>
              <a:sym typeface="Libre Franklin"/>
            </a:endParaRPr>
          </a:p>
          <a:p>
            <a:pPr marL="0" marR="0" lvl="0" indent="0" algn="just" rtl="0">
              <a:lnSpc>
                <a:spcPct val="100000"/>
              </a:lnSpc>
              <a:spcBef>
                <a:spcPts val="640"/>
              </a:spcBef>
              <a:spcAft>
                <a:spcPts val="0"/>
              </a:spcAft>
              <a:buClr>
                <a:srgbClr val="000000"/>
              </a:buClr>
              <a:buSzPts val="1400"/>
              <a:buFont typeface="Arial"/>
              <a:buNone/>
            </a:pPr>
            <a:r>
              <a:rPr lang="en-GB" sz="1400" b="1" i="0" u="none" strike="noStrike" cap="none" dirty="0">
                <a:solidFill>
                  <a:srgbClr val="000000"/>
                </a:solidFill>
                <a:latin typeface="Libre Franklin"/>
                <a:ea typeface="Libre Franklin"/>
                <a:cs typeface="Libre Franklin"/>
                <a:sym typeface="Libre Franklin"/>
              </a:rPr>
              <a:t>→</a:t>
            </a:r>
            <a:r>
              <a:rPr lang="en-GB" sz="1400" b="0" i="0" u="none" strike="noStrike" cap="none" dirty="0">
                <a:solidFill>
                  <a:srgbClr val="000000"/>
                </a:solidFill>
                <a:latin typeface="Libre Franklin"/>
                <a:ea typeface="Libre Franklin"/>
                <a:cs typeface="Libre Franklin"/>
                <a:sym typeface="Libre Franklin"/>
              </a:rPr>
              <a:t> “Danger of contagion from severe disease.</a:t>
            </a:r>
            <a:r>
              <a:rPr lang="en-GB" sz="1400" b="0" i="0" u="none" strike="noStrike" cap="none" dirty="0">
                <a:solidFill>
                  <a:srgbClr val="383333"/>
                </a:solidFill>
                <a:latin typeface="Libre Franklin"/>
                <a:ea typeface="Libre Franklin"/>
                <a:cs typeface="Libre Franklin"/>
                <a:sym typeface="Libre Franklin"/>
              </a:rPr>
              <a:t>” </a:t>
            </a:r>
            <a:endParaRPr sz="1400" b="0" i="0" u="none" strike="noStrike" cap="none" dirty="0">
              <a:solidFill>
                <a:srgbClr val="383333"/>
              </a:solidFill>
              <a:latin typeface="Libre Franklin"/>
              <a:ea typeface="Libre Franklin"/>
              <a:cs typeface="Libre Franklin"/>
              <a:sym typeface="Libre Franklin"/>
            </a:endParaRPr>
          </a:p>
          <a:p>
            <a:pPr marL="457200" marR="0" lvl="0" indent="0" algn="just" rtl="0">
              <a:lnSpc>
                <a:spcPct val="100000"/>
              </a:lnSpc>
              <a:spcBef>
                <a:spcPts val="640"/>
              </a:spcBef>
              <a:spcAft>
                <a:spcPts val="0"/>
              </a:spcAft>
              <a:buClr>
                <a:srgbClr val="000000"/>
              </a:buClr>
              <a:buSzPts val="1400"/>
              <a:buFont typeface="Arial"/>
              <a:buNone/>
            </a:pPr>
            <a:r>
              <a:rPr lang="en-GB" sz="1400" b="0" i="0" u="none" strike="noStrike" cap="none" dirty="0">
                <a:solidFill>
                  <a:srgbClr val="383333"/>
                </a:solidFill>
                <a:latin typeface="Libre Franklin"/>
                <a:ea typeface="Libre Franklin"/>
                <a:cs typeface="Libre Franklin"/>
                <a:sym typeface="Libre Franklin"/>
              </a:rPr>
              <a:t>→ </a:t>
            </a:r>
            <a:r>
              <a:rPr lang="en-GB" sz="1400" b="1" i="0" u="none" strike="noStrike" cap="none" dirty="0">
                <a:solidFill>
                  <a:srgbClr val="383333"/>
                </a:solidFill>
                <a:latin typeface="Libre Franklin"/>
                <a:ea typeface="Libre Franklin"/>
                <a:cs typeface="Libre Franklin"/>
                <a:sym typeface="Libre Franklin"/>
              </a:rPr>
              <a:t>General Law</a:t>
            </a:r>
            <a:endParaRPr sz="1400" b="1" i="0" u="none" strike="noStrike" cap="none" dirty="0">
              <a:solidFill>
                <a:srgbClr val="383333"/>
              </a:solidFill>
              <a:latin typeface="Libre Franklin"/>
              <a:ea typeface="Libre Franklin"/>
              <a:cs typeface="Libre Franklin"/>
              <a:sym typeface="Libre Franklin"/>
            </a:endParaRPr>
          </a:p>
          <a:p>
            <a:pPr marL="0" marR="0" lvl="0" indent="0" algn="just" rtl="0">
              <a:lnSpc>
                <a:spcPct val="100000"/>
              </a:lnSpc>
              <a:spcBef>
                <a:spcPts val="640"/>
              </a:spcBef>
              <a:spcAft>
                <a:spcPts val="0"/>
              </a:spcAft>
              <a:buClr>
                <a:srgbClr val="000000"/>
              </a:buClr>
              <a:buSzPts val="1400"/>
              <a:buFont typeface="Arial"/>
              <a:buNone/>
            </a:pPr>
            <a:endParaRPr sz="1400" b="0" i="0" u="none" strike="noStrike" cap="none" dirty="0">
              <a:solidFill>
                <a:srgbClr val="383333"/>
              </a:solidFill>
              <a:latin typeface="Libre Franklin"/>
              <a:ea typeface="Libre Franklin"/>
              <a:cs typeface="Libre Franklin"/>
              <a:sym typeface="Libre Franklin"/>
            </a:endParaRPr>
          </a:p>
        </p:txBody>
      </p:sp>
      <p:sp>
        <p:nvSpPr>
          <p:cNvPr id="96" name="Google Shape;96;p16"/>
          <p:cNvSpPr/>
          <p:nvPr/>
        </p:nvSpPr>
        <p:spPr>
          <a:xfrm>
            <a:off x="4057250" y="1324775"/>
            <a:ext cx="287700" cy="372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6"/>
          <p:cNvSpPr/>
          <p:nvPr/>
        </p:nvSpPr>
        <p:spPr>
          <a:xfrm>
            <a:off x="6724438" y="1324775"/>
            <a:ext cx="287700" cy="372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8" name="Google Shape;98;p16"/>
          <p:cNvCxnSpPr/>
          <p:nvPr/>
        </p:nvCxnSpPr>
        <p:spPr>
          <a:xfrm flipH="1">
            <a:off x="1251535" y="1363476"/>
            <a:ext cx="348300" cy="363300"/>
          </a:xfrm>
          <a:prstGeom prst="straightConnector1">
            <a:avLst/>
          </a:prstGeom>
          <a:noFill/>
          <a:ln w="9525" cap="flat" cmpd="sng">
            <a:solidFill>
              <a:schemeClr val="dk2"/>
            </a:solidFill>
            <a:prstDash val="solid"/>
            <a:round/>
            <a:headEnd type="none" w="sm" len="sm"/>
            <a:tailEnd type="triangle" w="med" len="med"/>
          </a:ln>
        </p:spPr>
      </p:cxnSp>
      <p:cxnSp>
        <p:nvCxnSpPr>
          <p:cNvPr id="99" name="Google Shape;99;p16"/>
          <p:cNvCxnSpPr/>
          <p:nvPr/>
        </p:nvCxnSpPr>
        <p:spPr>
          <a:xfrm>
            <a:off x="1614856" y="1361548"/>
            <a:ext cx="333000" cy="362100"/>
          </a:xfrm>
          <a:prstGeom prst="straightConnector1">
            <a:avLst/>
          </a:prstGeom>
          <a:noFill/>
          <a:ln w="9525" cap="flat" cmpd="sng">
            <a:solidFill>
              <a:schemeClr val="dk2"/>
            </a:solidFill>
            <a:prstDash val="solid"/>
            <a:round/>
            <a:headEnd type="none" w="sm" len="sm"/>
            <a:tailEnd type="triangle" w="med" len="med"/>
          </a:ln>
        </p:spPr>
      </p:cxnSp>
      <p:sp>
        <p:nvSpPr>
          <p:cNvPr id="100" name="Google Shape;100;p16"/>
          <p:cNvSpPr txBox="1"/>
          <p:nvPr/>
        </p:nvSpPr>
        <p:spPr>
          <a:xfrm>
            <a:off x="226182" y="1854006"/>
            <a:ext cx="3149029" cy="37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Libre Franklin"/>
                <a:ea typeface="Libre Franklin"/>
                <a:cs typeface="Libre Franklin"/>
                <a:sym typeface="Libre Franklin"/>
              </a:rPr>
              <a:t>       </a:t>
            </a:r>
            <a:r>
              <a:rPr lang="en-GB" sz="1400" b="1" i="0" u="none" strike="noStrike" cap="none" dirty="0">
                <a:solidFill>
                  <a:srgbClr val="9900FF"/>
                </a:solidFill>
                <a:latin typeface="Libre Franklin"/>
                <a:ea typeface="Libre Franklin"/>
                <a:cs typeface="Libre Franklin"/>
                <a:sym typeface="Libre Franklin"/>
              </a:rPr>
              <a:t>Bill  </a:t>
            </a:r>
            <a:r>
              <a:rPr lang="en-GB" sz="1400" b="1" i="0" u="none" strike="noStrike" cap="none" dirty="0" smtClean="0">
                <a:solidFill>
                  <a:srgbClr val="9900FF"/>
                </a:solidFill>
                <a:latin typeface="Libre Franklin"/>
                <a:ea typeface="Libre Franklin"/>
                <a:cs typeface="Libre Franklin"/>
                <a:sym typeface="Libre Franklin"/>
              </a:rPr>
              <a:t>130</a:t>
            </a:r>
            <a:r>
              <a:rPr lang="en-GB" b="1" dirty="0">
                <a:solidFill>
                  <a:srgbClr val="9900FF"/>
                </a:solidFill>
                <a:latin typeface="Libre Franklin"/>
                <a:ea typeface="Libre Franklin"/>
                <a:cs typeface="Libre Franklin"/>
                <a:sym typeface="Libre Franklin"/>
              </a:rPr>
              <a:t>	</a:t>
            </a:r>
            <a:r>
              <a:rPr lang="en-GB" sz="1400" b="1" i="0" u="none" strike="noStrike" cap="none" dirty="0" smtClean="0">
                <a:solidFill>
                  <a:srgbClr val="9900FF"/>
                </a:solidFill>
                <a:latin typeface="Libre Franklin"/>
                <a:ea typeface="Libre Franklin"/>
                <a:cs typeface="Libre Franklin"/>
                <a:sym typeface="Libre Franklin"/>
              </a:rPr>
              <a:t>Bill </a:t>
            </a:r>
            <a:r>
              <a:rPr lang="en-GB" sz="1400" b="1" i="0" u="none" strike="noStrike" cap="none" dirty="0">
                <a:solidFill>
                  <a:srgbClr val="9900FF"/>
                </a:solidFill>
                <a:latin typeface="Libre Franklin"/>
                <a:ea typeface="Libre Franklin"/>
                <a:cs typeface="Libre Franklin"/>
                <a:sym typeface="Libre Franklin"/>
              </a:rPr>
              <a:t>276 </a:t>
            </a:r>
            <a:endParaRPr sz="1400" b="1" i="0" u="none" strike="noStrike" cap="none" dirty="0">
              <a:solidFill>
                <a:srgbClr val="9900F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smtClean="0">
                <a:solidFill>
                  <a:schemeClr val="dk1"/>
                </a:solidFill>
                <a:latin typeface="Libre Franklin"/>
                <a:ea typeface="Libre Franklin"/>
                <a:cs typeface="Libre Franklin"/>
                <a:sym typeface="Libre Franklin"/>
              </a:rPr>
              <a:t>Deputy </a:t>
            </a:r>
            <a:r>
              <a:rPr lang="en-GB" sz="1400" b="0" i="0" u="none" strike="noStrike" cap="none" dirty="0" err="1">
                <a:solidFill>
                  <a:schemeClr val="dk1"/>
                </a:solidFill>
                <a:latin typeface="Libre Franklin"/>
                <a:ea typeface="Libre Franklin"/>
                <a:cs typeface="Libre Franklin"/>
                <a:sym typeface="Libre Franklin"/>
              </a:rPr>
              <a:t>Enio</a:t>
            </a:r>
            <a:r>
              <a:rPr lang="en-GB" sz="1400" b="0" i="0" u="none" strike="noStrike" cap="none" dirty="0">
                <a:solidFill>
                  <a:schemeClr val="dk1"/>
                </a:solidFill>
                <a:latin typeface="Libre Franklin"/>
                <a:ea typeface="Libre Franklin"/>
                <a:cs typeface="Libre Franklin"/>
                <a:sym typeface="Libre Franklin"/>
              </a:rPr>
              <a:t>  </a:t>
            </a:r>
            <a:r>
              <a:rPr lang="en-GB" sz="1400" b="0" i="0" u="none" strike="noStrike" cap="none" dirty="0" smtClean="0">
                <a:solidFill>
                  <a:schemeClr val="dk1"/>
                </a:solidFill>
                <a:latin typeface="Libre Franklin"/>
                <a:ea typeface="Libre Franklin"/>
                <a:cs typeface="Libre Franklin"/>
                <a:sym typeface="Libre Franklin"/>
              </a:rPr>
              <a:t>	Deputy </a:t>
            </a:r>
            <a:r>
              <a:rPr lang="en-GB" sz="1400" b="0" i="0" u="none" strike="noStrike" cap="none" dirty="0" err="1">
                <a:solidFill>
                  <a:schemeClr val="dk1"/>
                </a:solidFill>
                <a:latin typeface="Libre Franklin"/>
                <a:ea typeface="Libre Franklin"/>
                <a:cs typeface="Libre Franklin"/>
                <a:sym typeface="Libre Franklin"/>
              </a:rPr>
              <a:t>Enio</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err="1">
                <a:solidFill>
                  <a:schemeClr val="dk1"/>
                </a:solidFill>
                <a:latin typeface="Libre Franklin"/>
                <a:ea typeface="Libre Franklin"/>
                <a:cs typeface="Libre Franklin"/>
                <a:sym typeface="Libre Franklin"/>
              </a:rPr>
              <a:t>Bacci</a:t>
            </a:r>
            <a:r>
              <a:rPr lang="en-GB" sz="1400" b="0" i="0" u="none" strike="noStrike" cap="none" dirty="0">
                <a:solidFill>
                  <a:schemeClr val="dk1"/>
                </a:solidFill>
                <a:latin typeface="Libre Franklin"/>
                <a:ea typeface="Libre Franklin"/>
                <a:cs typeface="Libre Franklin"/>
                <a:sym typeface="Libre Franklin"/>
              </a:rPr>
              <a:t> (PDT-RS)	</a:t>
            </a:r>
            <a:r>
              <a:rPr lang="en-GB" sz="1400" b="0" i="0" u="none" strike="noStrike" cap="none" dirty="0" err="1">
                <a:solidFill>
                  <a:schemeClr val="dk1"/>
                </a:solidFill>
                <a:latin typeface="Libre Franklin"/>
                <a:ea typeface="Libre Franklin"/>
                <a:cs typeface="Libre Franklin"/>
                <a:sym typeface="Libre Franklin"/>
              </a:rPr>
              <a:t>Bacci</a:t>
            </a:r>
            <a:r>
              <a:rPr lang="en-GB" sz="1400" b="0" i="0" u="none" strike="noStrike" cap="none" dirty="0">
                <a:solidFill>
                  <a:schemeClr val="dk1"/>
                </a:solidFill>
                <a:latin typeface="Libre Franklin"/>
                <a:ea typeface="Libre Franklin"/>
                <a:cs typeface="Libre Franklin"/>
                <a:sym typeface="Libre Franklin"/>
              </a:rPr>
              <a:t> (PDT-RS)</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Amends </a:t>
            </a:r>
            <a:r>
              <a:rPr lang="en-GB" sz="1400" b="0" i="0" u="none" strike="noStrike" cap="none" dirty="0" smtClean="0">
                <a:solidFill>
                  <a:schemeClr val="dk1"/>
                </a:solidFill>
                <a:latin typeface="Libre Franklin"/>
                <a:ea typeface="Libre Franklin"/>
                <a:cs typeface="Libre Franklin"/>
                <a:sym typeface="Libre Franklin"/>
              </a:rPr>
              <a:t>Law        	Applies </a:t>
            </a: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smtClean="0">
                <a:solidFill>
                  <a:schemeClr val="dk1"/>
                </a:solidFill>
                <a:latin typeface="Libre Franklin"/>
                <a:ea typeface="Libre Franklin"/>
                <a:cs typeface="Libre Franklin"/>
                <a:sym typeface="Libre Franklin"/>
              </a:rPr>
              <a:t>8.072/90 </a:t>
            </a:r>
            <a:r>
              <a:rPr lang="en-GB" sz="1400" b="0" i="0" u="none" strike="noStrike" cap="none" dirty="0">
                <a:solidFill>
                  <a:schemeClr val="dk1"/>
                </a:solidFill>
                <a:latin typeface="Libre Franklin"/>
                <a:ea typeface="Libre Franklin"/>
                <a:cs typeface="Libre Franklin"/>
                <a:sym typeface="Libre Franklin"/>
              </a:rPr>
              <a:t>to 	</a:t>
            </a:r>
            <a:r>
              <a:rPr lang="en-GB" sz="1400" b="0" i="0" u="none" strike="noStrike" cap="none" dirty="0" smtClean="0">
                <a:solidFill>
                  <a:schemeClr val="dk1"/>
                </a:solidFill>
                <a:latin typeface="Libre Franklin"/>
                <a:ea typeface="Libre Franklin"/>
                <a:cs typeface="Libre Franklin"/>
                <a:sym typeface="Libre Franklin"/>
              </a:rPr>
              <a:t>penalty </a:t>
            </a: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smtClean="0">
                <a:solidFill>
                  <a:schemeClr val="dk1"/>
                </a:solidFill>
                <a:latin typeface="Libre Franklin"/>
                <a:ea typeface="Libre Franklin"/>
                <a:cs typeface="Libre Franklin"/>
                <a:sym typeface="Libre Franklin"/>
              </a:rPr>
              <a:t>deliberate 		for HIV</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smtClean="0">
                <a:solidFill>
                  <a:schemeClr val="dk1"/>
                </a:solidFill>
                <a:latin typeface="Libre Franklin"/>
                <a:ea typeface="Libre Franklin"/>
                <a:cs typeface="Libre Franklin"/>
                <a:sym typeface="Libre Franklin"/>
              </a:rPr>
              <a:t>Include</a:t>
            </a:r>
            <a:r>
              <a:rPr lang="en-GB" dirty="0" smtClean="0">
                <a:solidFill>
                  <a:schemeClr val="dk1"/>
                </a:solidFill>
                <a:latin typeface="Libre Franklin"/>
                <a:ea typeface="Libre Franklin"/>
                <a:cs typeface="Libre Franklin"/>
                <a:sym typeface="Libre Franklin"/>
              </a:rPr>
              <a:t>:		transmission</a:t>
            </a:r>
            <a:endParaRPr lang="en-GB"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Libre Franklin"/>
                <a:ea typeface="Libre Franklin"/>
                <a:cs typeface="Libre Franklin"/>
                <a:sym typeface="Libre Franklin"/>
              </a:rPr>
              <a:t>→</a:t>
            </a:r>
            <a:r>
              <a:rPr lang="en-GB" sz="1400" b="0" i="0" u="none" strike="noStrike" cap="none" dirty="0">
                <a:solidFill>
                  <a:schemeClr val="dk1"/>
                </a:solidFill>
                <a:latin typeface="Libre Franklin"/>
                <a:ea typeface="Libre Franklin"/>
                <a:cs typeface="Libre Franklin"/>
                <a:sym typeface="Libre Franklin"/>
              </a:rPr>
              <a:t> “Deliberate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transmission of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the AIDS virus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becomes an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heinous crime” </a:t>
            </a:r>
            <a:endParaRPr sz="1400" b="0" i="0" u="none" strike="noStrike" cap="none" dirty="0">
              <a:solidFill>
                <a:schemeClr val="dk1"/>
              </a:solidFill>
              <a:latin typeface="Libre Franklin"/>
              <a:ea typeface="Libre Franklin"/>
              <a:cs typeface="Libre Franklin"/>
              <a:sym typeface="Libre Franklin"/>
            </a:endParaRPr>
          </a:p>
          <a:p>
            <a:pPr marL="0" marR="25400" lvl="0" indent="0" algn="l" rtl="0">
              <a:lnSpc>
                <a:spcPct val="150000"/>
              </a:lnSpc>
              <a:spcBef>
                <a:spcPts val="0"/>
              </a:spcBef>
              <a:spcAft>
                <a:spcPts val="0"/>
              </a:spcAft>
              <a:buClr>
                <a:srgbClr val="000000"/>
              </a:buClr>
              <a:buSzPts val="1200"/>
              <a:buFont typeface="Arial"/>
              <a:buNone/>
            </a:pPr>
            <a:endParaRPr sz="1200" b="0" i="0" u="none" strike="noStrike" cap="none" dirty="0">
              <a:solidFill>
                <a:srgbClr val="222222"/>
              </a:solidFill>
              <a:highlight>
                <a:srgbClr val="F8F9FA"/>
              </a:highlight>
              <a:latin typeface="Arial"/>
              <a:ea typeface="Arial"/>
              <a:cs typeface="Arial"/>
              <a:sym typeface="Arial"/>
            </a:endParaRPr>
          </a:p>
          <a:p>
            <a:pPr marL="0" marR="0" lvl="0" indent="457200" algn="l" rtl="0">
              <a:lnSpc>
                <a:spcPct val="150000"/>
              </a:lnSpc>
              <a:spcBef>
                <a:spcPts val="0"/>
              </a:spcBef>
              <a:spcAft>
                <a:spcPts val="0"/>
              </a:spcAft>
              <a:buClr>
                <a:srgbClr val="000000"/>
              </a:buClr>
              <a:buSzPts val="1200"/>
              <a:buFont typeface="Arial"/>
              <a:buNone/>
            </a:pPr>
            <a:r>
              <a:rPr lang="en-GB" sz="1200" b="0" i="0" u="none" strike="noStrike" cap="none" dirty="0">
                <a:solidFill>
                  <a:schemeClr val="dk1"/>
                </a:solidFill>
                <a:latin typeface="Times New Roman"/>
                <a:ea typeface="Times New Roman"/>
                <a:cs typeface="Times New Roman"/>
                <a:sym typeface="Times New Roman"/>
              </a:rPr>
              <a:t>              </a:t>
            </a:r>
            <a:endParaRPr sz="1400" b="0" i="0" u="none" strike="noStrike" cap="none" dirty="0">
              <a:solidFill>
                <a:schemeClr val="dk1"/>
              </a:solidFill>
              <a:latin typeface="Libre Franklin"/>
              <a:ea typeface="Libre Franklin"/>
              <a:cs typeface="Libre Franklin"/>
              <a:sym typeface="Libre Franklin"/>
            </a:endParaRPr>
          </a:p>
        </p:txBody>
      </p:sp>
      <p:sp>
        <p:nvSpPr>
          <p:cNvPr id="101" name="Google Shape;101;p16"/>
          <p:cNvSpPr txBox="1"/>
          <p:nvPr/>
        </p:nvSpPr>
        <p:spPr>
          <a:xfrm>
            <a:off x="8493025" y="1403903"/>
            <a:ext cx="3473400" cy="409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a:solidFill>
                  <a:srgbClr val="9900FF"/>
                </a:solidFill>
                <a:latin typeface="Libre Franklin"/>
                <a:ea typeface="Libre Franklin"/>
                <a:cs typeface="Libre Franklin"/>
                <a:sym typeface="Libre Franklin"/>
              </a:rPr>
              <a:t>Unbundling of the Bill 4.887/2001,</a:t>
            </a:r>
            <a:r>
              <a:rPr lang="en-GB" sz="1400" b="0" i="0" u="none" strike="noStrike" cap="none" dirty="0">
                <a:solidFill>
                  <a:schemeClr val="dk1"/>
                </a:solidFill>
                <a:latin typeface="Libre Franklin"/>
                <a:ea typeface="Libre Franklin"/>
                <a:cs typeface="Libre Franklin"/>
                <a:sym typeface="Libre Franklin"/>
              </a:rPr>
              <a:t>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Appended to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9900FF"/>
                </a:solidFill>
                <a:latin typeface="Libre Franklin"/>
                <a:ea typeface="Libre Franklin"/>
                <a:cs typeface="Libre Franklin"/>
                <a:sym typeface="Libre Franklin"/>
              </a:rPr>
              <a:t>Bill 198</a:t>
            </a:r>
            <a:endParaRPr sz="1400" b="0" i="0" u="none" strike="noStrike" cap="none" dirty="0">
              <a:solidFill>
                <a:srgbClr val="9900F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Deputy Pompeo de </a:t>
            </a:r>
            <a:br>
              <a:rPr lang="en-GB" sz="1400" b="0" i="0" u="none" strike="noStrike" cap="none" dirty="0">
                <a:solidFill>
                  <a:schemeClr val="dk1"/>
                </a:solidFill>
                <a:latin typeface="Libre Franklin"/>
                <a:ea typeface="Libre Franklin"/>
                <a:cs typeface="Libre Franklin"/>
                <a:sym typeface="Libre Franklin"/>
              </a:rPr>
            </a:br>
            <a:r>
              <a:rPr lang="en-GB" sz="1400" b="0" i="0" u="none" strike="noStrike" cap="none" dirty="0" err="1">
                <a:solidFill>
                  <a:schemeClr val="dk1"/>
                </a:solidFill>
                <a:latin typeface="Libre Franklin"/>
                <a:ea typeface="Libre Franklin"/>
                <a:cs typeface="Libre Franklin"/>
                <a:sym typeface="Libre Franklin"/>
              </a:rPr>
              <a:t>Mattos</a:t>
            </a:r>
            <a:r>
              <a:rPr lang="en-GB" sz="1400" b="0" i="0" u="none" strike="noStrike" cap="none" dirty="0">
                <a:solidFill>
                  <a:schemeClr val="dk1"/>
                </a:solidFill>
                <a:latin typeface="Libre Franklin"/>
                <a:ea typeface="Libre Franklin"/>
                <a:cs typeface="Libre Franklin"/>
                <a:sym typeface="Libre Franklin"/>
              </a:rPr>
              <a:t> (PDT-RS) -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Libre Franklin"/>
                <a:ea typeface="Libre Franklin"/>
                <a:cs typeface="Libre Franklin"/>
                <a:sym typeface="Libre Franklin"/>
              </a:rPr>
              <a:t>Bullet Bench</a:t>
            </a:r>
            <a:endParaRPr sz="1400" b="1"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	</a:t>
            </a:r>
            <a:r>
              <a:rPr lang="en-GB" sz="1400" b="1" i="0" u="none" strike="noStrike" cap="none" dirty="0">
                <a:solidFill>
                  <a:srgbClr val="9900FF"/>
                </a:solidFill>
                <a:latin typeface="Libre Franklin"/>
                <a:ea typeface="Libre Franklin"/>
                <a:cs typeface="Libre Franklin"/>
                <a:sym typeface="Libre Franklin"/>
              </a:rPr>
              <a:t> </a:t>
            </a:r>
            <a:endParaRPr sz="1400" b="1" i="0" u="none" strike="noStrike" cap="none" dirty="0">
              <a:solidFill>
                <a:srgbClr val="9900F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Inserts in Article 1 of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Law n. 8.072/90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(law of heinous crimes)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Clause IX: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Libre Franklin"/>
                <a:ea typeface="Libre Franklin"/>
                <a:cs typeface="Libre Franklin"/>
                <a:sym typeface="Libre Franklin"/>
              </a:rPr>
              <a:t>→</a:t>
            </a:r>
            <a:r>
              <a:rPr lang="en-GB" sz="1400" b="0" i="0" u="none" strike="noStrike" cap="none" dirty="0">
                <a:solidFill>
                  <a:schemeClr val="dk1"/>
                </a:solidFill>
                <a:latin typeface="Libre Franklin"/>
                <a:ea typeface="Libre Franklin"/>
                <a:cs typeface="Libre Franklin"/>
                <a:sym typeface="Libre Franklin"/>
              </a:rPr>
              <a:t> “To transmit and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infect, consciously and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deliberately to others</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 with the AIDS virus”</a:t>
            </a:r>
            <a:endParaRPr sz="1400" b="0" i="0" u="none" strike="noStrike" cap="none" dirty="0">
              <a:solidFill>
                <a:schemeClr val="dk1"/>
              </a:solidFill>
              <a:latin typeface="Libre Franklin"/>
              <a:ea typeface="Libre Franklin"/>
              <a:cs typeface="Libre Franklin"/>
              <a:sym typeface="Libre Franklin"/>
            </a:endParaRPr>
          </a:p>
        </p:txBody>
      </p:sp>
      <p:sp>
        <p:nvSpPr>
          <p:cNvPr id="102" name="Google Shape;102;p16"/>
          <p:cNvSpPr txBox="1"/>
          <p:nvPr/>
        </p:nvSpPr>
        <p:spPr>
          <a:xfrm>
            <a:off x="5531250" y="1841403"/>
            <a:ext cx="3024900" cy="37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Libre Franklin"/>
                <a:ea typeface="Libre Franklin"/>
                <a:cs typeface="Libre Franklin"/>
                <a:sym typeface="Libre Franklin"/>
              </a:rPr>
              <a:t>               </a:t>
            </a:r>
            <a:r>
              <a:rPr lang="en-GB" sz="1400" b="1" i="0" u="none" strike="noStrike" cap="none" dirty="0">
                <a:solidFill>
                  <a:srgbClr val="9900FF"/>
                </a:solidFill>
                <a:latin typeface="Libre Franklin"/>
                <a:ea typeface="Libre Franklin"/>
                <a:cs typeface="Libre Franklin"/>
                <a:sym typeface="Libre Franklin"/>
              </a:rPr>
              <a:t>    Bill 4.887</a:t>
            </a:r>
            <a:endParaRPr sz="1400" b="1" i="0" u="none" strike="noStrike" cap="none" dirty="0">
              <a:solidFill>
                <a:srgbClr val="9900F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9900F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Deputy Feu Rosa(PSDB-ES)</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Introduces the Article 267-A in the Brazilian Penal Code, amending Decree-Law 2.848/1940 </a:t>
            </a: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Libre Franklin"/>
                <a:ea typeface="Libre Franklin"/>
                <a:cs typeface="Libre Franklin"/>
                <a:sym typeface="Libre Franklin"/>
              </a:rPr>
              <a:t>→ “Crime against Public Health the contamination of third parties with an incurable disease known to be a carrier, including HIV virus (AIDS) contagion”.</a:t>
            </a:r>
            <a:endParaRPr sz="1400" b="0" i="0" u="none" strike="noStrike" cap="none" dirty="0">
              <a:solidFill>
                <a:schemeClr val="dk1"/>
              </a:solidFill>
              <a:latin typeface="Libre Franklin"/>
              <a:ea typeface="Libre Franklin"/>
              <a:cs typeface="Libre Franklin"/>
              <a:sym typeface="Libre Franklin"/>
            </a:endParaRPr>
          </a:p>
          <a:p>
            <a:pPr marL="0" marR="0" lvl="0" indent="457200" algn="l" rtl="0">
              <a:lnSpc>
                <a:spcPct val="150000"/>
              </a:lnSpc>
              <a:spcBef>
                <a:spcPts val="0"/>
              </a:spcBef>
              <a:spcAft>
                <a:spcPts val="0"/>
              </a:spcAft>
              <a:buClr>
                <a:srgbClr val="000000"/>
              </a:buClr>
              <a:buSzPts val="1200"/>
              <a:buFont typeface="Arial"/>
              <a:buNone/>
            </a:pPr>
            <a:endParaRPr sz="1200" b="0" i="0" u="none" strike="noStrike" cap="none" dirty="0">
              <a:solidFill>
                <a:schemeClr val="dk1"/>
              </a:solidFill>
              <a:latin typeface="Times New Roman"/>
              <a:ea typeface="Times New Roman"/>
              <a:cs typeface="Times New Roman"/>
              <a:sym typeface="Times New Roman"/>
            </a:endParaRPr>
          </a:p>
          <a:p>
            <a:pPr marL="0" marR="0" lvl="0" indent="457200" algn="l" rtl="0">
              <a:lnSpc>
                <a:spcPct val="150000"/>
              </a:lnSpc>
              <a:spcBef>
                <a:spcPts val="0"/>
              </a:spcBef>
              <a:spcAft>
                <a:spcPts val="0"/>
              </a:spcAft>
              <a:buClr>
                <a:srgbClr val="000000"/>
              </a:buClr>
              <a:buSzPts val="1200"/>
              <a:buFont typeface="Arial"/>
              <a:buNone/>
            </a:pPr>
            <a:endParaRPr sz="1200" b="0" i="0" u="none" strike="noStrike" cap="none" dirty="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chemeClr val="dk1"/>
              </a:buClr>
              <a:buSzPts val="1100"/>
              <a:buFont typeface="Arial"/>
              <a:buNone/>
            </a:pPr>
            <a:endParaRPr sz="12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ibre Franklin"/>
              <a:ea typeface="Libre Franklin"/>
              <a:cs typeface="Libre Franklin"/>
              <a:sym typeface="Libre Franklin"/>
            </a:endParaRPr>
          </a:p>
        </p:txBody>
      </p:sp>
      <p:cxnSp>
        <p:nvCxnSpPr>
          <p:cNvPr id="103" name="Google Shape;103;p16"/>
          <p:cNvCxnSpPr/>
          <p:nvPr/>
        </p:nvCxnSpPr>
        <p:spPr>
          <a:xfrm>
            <a:off x="10123359" y="1799587"/>
            <a:ext cx="333000" cy="362100"/>
          </a:xfrm>
          <a:prstGeom prst="straightConnector1">
            <a:avLst/>
          </a:prstGeom>
          <a:noFill/>
          <a:ln w="9525" cap="flat" cmpd="sng">
            <a:solidFill>
              <a:schemeClr val="dk2"/>
            </a:solidFill>
            <a:prstDash val="solid"/>
            <a:round/>
            <a:headEnd type="none" w="sm" len="sm"/>
            <a:tailEnd type="triangle" w="med" len="med"/>
          </a:ln>
        </p:spPr>
      </p:cxnSp>
      <p:cxnSp>
        <p:nvCxnSpPr>
          <p:cNvPr id="104" name="Google Shape;104;p16"/>
          <p:cNvCxnSpPr/>
          <p:nvPr/>
        </p:nvCxnSpPr>
        <p:spPr>
          <a:xfrm flipH="1">
            <a:off x="9608534" y="1798987"/>
            <a:ext cx="348300" cy="363300"/>
          </a:xfrm>
          <a:prstGeom prst="straightConnector1">
            <a:avLst/>
          </a:prstGeom>
          <a:noFill/>
          <a:ln w="9525" cap="flat" cmpd="sng">
            <a:solidFill>
              <a:schemeClr val="dk2"/>
            </a:solidFill>
            <a:prstDash val="solid"/>
            <a:round/>
            <a:headEnd type="none" w="sm" len="sm"/>
            <a:tailEnd type="triangle" w="med" len="med"/>
          </a:ln>
        </p:spPr>
      </p:cxnSp>
      <p:cxnSp>
        <p:nvCxnSpPr>
          <p:cNvPr id="105" name="Google Shape;105;p16"/>
          <p:cNvCxnSpPr/>
          <p:nvPr/>
        </p:nvCxnSpPr>
        <p:spPr>
          <a:xfrm>
            <a:off x="9891738" y="2632129"/>
            <a:ext cx="560100" cy="15000"/>
          </a:xfrm>
          <a:prstGeom prst="straightConnector1">
            <a:avLst/>
          </a:prstGeom>
          <a:noFill/>
          <a:ln w="9525" cap="flat" cmpd="sng">
            <a:solidFill>
              <a:schemeClr val="dk2"/>
            </a:solidFill>
            <a:prstDash val="solid"/>
            <a:round/>
            <a:headEnd type="none" w="sm" len="sm"/>
            <a:tailEnd type="triangle" w="med" len="med"/>
          </a:ln>
        </p:spPr>
      </p:cxnSp>
      <p:sp>
        <p:nvSpPr>
          <p:cNvPr id="106" name="Google Shape;106;p16"/>
          <p:cNvSpPr txBox="1"/>
          <p:nvPr/>
        </p:nvSpPr>
        <p:spPr>
          <a:xfrm>
            <a:off x="10456773" y="2444059"/>
            <a:ext cx="1635000" cy="325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Libre Franklin"/>
                <a:ea typeface="Libre Franklin"/>
                <a:cs typeface="Libre Franklin"/>
                <a:sym typeface="Libre Franklin"/>
              </a:rPr>
              <a:t>   </a:t>
            </a:r>
            <a:r>
              <a:rPr lang="en-GB" sz="1400" b="1" i="0" u="none" strike="noStrike" cap="none" dirty="0">
                <a:solidFill>
                  <a:srgbClr val="9900FF"/>
                </a:solidFill>
                <a:latin typeface="Libre Franklin"/>
                <a:ea typeface="Libre Franklin"/>
                <a:cs typeface="Libre Franklin"/>
                <a:sym typeface="Libre Franklin"/>
              </a:rPr>
              <a:t> Bill 1.048</a:t>
            </a:r>
            <a:endParaRPr sz="1400" b="1" i="0" u="none" strike="noStrike" cap="none" dirty="0">
              <a:solidFill>
                <a:srgbClr val="9900F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Libre Franklin"/>
                <a:ea typeface="Libre Franklin"/>
                <a:cs typeface="Libre Franklin"/>
                <a:sym typeface="Libre Franklin"/>
              </a:rPr>
              <a:t>Deputy </a:t>
            </a:r>
            <a:r>
              <a:rPr lang="en-GB" sz="1400" b="0" i="0" u="none" strike="noStrike" cap="none" dirty="0" err="1">
                <a:solidFill>
                  <a:srgbClr val="000000"/>
                </a:solidFill>
                <a:latin typeface="Libre Franklin"/>
                <a:ea typeface="Libre Franklin"/>
                <a:cs typeface="Libre Franklin"/>
                <a:sym typeface="Libre Franklin"/>
              </a:rPr>
              <a:t>Sóstenes</a:t>
            </a:r>
            <a:endParaRPr sz="1400" b="0" i="0" u="none" strike="noStrike" cap="none" dirty="0">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Libre Franklin"/>
                <a:ea typeface="Libre Franklin"/>
                <a:cs typeface="Libre Franklin"/>
                <a:sym typeface="Libre Franklin"/>
              </a:rPr>
              <a:t>Cavalcante</a:t>
            </a:r>
            <a:r>
              <a:rPr lang="en-GB" sz="1400" b="0" i="0" u="none" strike="noStrike" cap="none" dirty="0">
                <a:solidFill>
                  <a:srgbClr val="000000"/>
                </a:solidFill>
                <a:latin typeface="Libre Franklin"/>
                <a:ea typeface="Libre Franklin"/>
                <a:cs typeface="Libre Franklin"/>
                <a:sym typeface="Libre Franklin"/>
              </a:rPr>
              <a:t> (PSD-RJ)</a:t>
            </a:r>
            <a:endParaRPr sz="1400" b="0" i="0" u="none" strike="noStrike" cap="none" dirty="0">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err="1">
                <a:solidFill>
                  <a:srgbClr val="000000"/>
                </a:solidFill>
                <a:latin typeface="Libre Franklin"/>
                <a:ea typeface="Libre Franklin"/>
                <a:cs typeface="Libre Franklin"/>
                <a:sym typeface="Libre Franklin"/>
              </a:rPr>
              <a:t>Alterates</a:t>
            </a:r>
            <a:r>
              <a:rPr lang="en-GB" sz="1400" b="0" i="0" u="none" strike="noStrike" cap="none" dirty="0">
                <a:solidFill>
                  <a:srgbClr val="000000"/>
                </a:solidFill>
                <a:latin typeface="Libre Franklin"/>
                <a:ea typeface="Libre Franklin"/>
                <a:cs typeface="Libre Franklin"/>
                <a:sym typeface="Libre Franklin"/>
              </a:rPr>
              <a:t> Decree-Law 2.848/1940 </a:t>
            </a:r>
            <a:endParaRPr sz="1400" b="0" i="0" u="none" strike="noStrike" cap="none" dirty="0">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0000"/>
                </a:solidFill>
                <a:latin typeface="Libre Franklin"/>
                <a:ea typeface="Libre Franklin"/>
                <a:cs typeface="Libre Franklin"/>
                <a:sym typeface="Libre Franklin"/>
              </a:rPr>
              <a:t>→</a:t>
            </a:r>
            <a:r>
              <a:rPr lang="en-GB" sz="1400" b="0" i="0" u="none" strike="noStrike" cap="none" dirty="0">
                <a:solidFill>
                  <a:srgbClr val="000000"/>
                </a:solidFill>
                <a:latin typeface="Libre Franklin"/>
                <a:ea typeface="Libre Franklin"/>
                <a:cs typeface="Libre Franklin"/>
                <a:sym typeface="Libre Franklin"/>
              </a:rPr>
              <a:t> “Crime of danger of contagion from an  incurable disease”</a:t>
            </a:r>
            <a:endParaRPr sz="1400" b="0" i="0" u="none" strike="noStrike" cap="none" dirty="0">
              <a:solidFill>
                <a:srgbClr val="000000"/>
              </a:solidFill>
              <a:latin typeface="Libre Franklin"/>
              <a:ea typeface="Libre Franklin"/>
              <a:cs typeface="Libre Franklin"/>
              <a:sym typeface="Libre Franklin"/>
            </a:endParaRPr>
          </a:p>
        </p:txBody>
      </p:sp>
      <p:sp>
        <p:nvSpPr>
          <p:cNvPr id="107" name="Google Shape;107;p16"/>
          <p:cNvSpPr txBox="1"/>
          <p:nvPr/>
        </p:nvSpPr>
        <p:spPr>
          <a:xfrm>
            <a:off x="6413638" y="5776620"/>
            <a:ext cx="909300" cy="2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dirty="0">
                <a:solidFill>
                  <a:schemeClr val="dk1"/>
                </a:solidFill>
                <a:latin typeface="Libre Franklin"/>
                <a:ea typeface="Libre Franklin"/>
                <a:cs typeface="Libre Franklin"/>
                <a:sym typeface="Libre Franklin"/>
              </a:rPr>
              <a:t>Bill Filed</a:t>
            </a:r>
            <a:endParaRPr sz="12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ibre Franklin"/>
              <a:ea typeface="Libre Franklin"/>
              <a:cs typeface="Libre Franklin"/>
              <a:sym typeface="Libre Franklin"/>
            </a:endParaRPr>
          </a:p>
        </p:txBody>
      </p:sp>
      <p:cxnSp>
        <p:nvCxnSpPr>
          <p:cNvPr id="108" name="Google Shape;108;p16"/>
          <p:cNvCxnSpPr/>
          <p:nvPr/>
        </p:nvCxnSpPr>
        <p:spPr>
          <a:xfrm>
            <a:off x="850285" y="5569583"/>
            <a:ext cx="575400" cy="257100"/>
          </a:xfrm>
          <a:prstGeom prst="straightConnector1">
            <a:avLst/>
          </a:prstGeom>
          <a:noFill/>
          <a:ln w="9525" cap="flat" cmpd="sng">
            <a:solidFill>
              <a:schemeClr val="dk2"/>
            </a:solidFill>
            <a:prstDash val="solid"/>
            <a:round/>
            <a:headEnd type="none" w="sm" len="sm"/>
            <a:tailEnd type="triangle" w="med" len="med"/>
          </a:ln>
        </p:spPr>
      </p:cxnSp>
      <p:cxnSp>
        <p:nvCxnSpPr>
          <p:cNvPr id="109" name="Google Shape;109;p16"/>
          <p:cNvCxnSpPr/>
          <p:nvPr/>
        </p:nvCxnSpPr>
        <p:spPr>
          <a:xfrm flipH="1">
            <a:off x="1642990" y="5569583"/>
            <a:ext cx="635700" cy="257100"/>
          </a:xfrm>
          <a:prstGeom prst="straightConnector1">
            <a:avLst/>
          </a:prstGeom>
          <a:noFill/>
          <a:ln w="9525" cap="flat" cmpd="sng">
            <a:solidFill>
              <a:schemeClr val="dk2"/>
            </a:solidFill>
            <a:prstDash val="solid"/>
            <a:round/>
            <a:headEnd type="none" w="sm" len="sm"/>
            <a:tailEnd type="triangle" w="med" len="med"/>
          </a:ln>
        </p:spPr>
      </p:cxnSp>
      <p:sp>
        <p:nvSpPr>
          <p:cNvPr id="110" name="Google Shape;110;p16"/>
          <p:cNvSpPr txBox="1"/>
          <p:nvPr/>
        </p:nvSpPr>
        <p:spPr>
          <a:xfrm>
            <a:off x="1062385" y="5812941"/>
            <a:ext cx="1074900" cy="2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Libre Franklin"/>
                <a:ea typeface="Libre Franklin"/>
                <a:cs typeface="Libre Franklin"/>
                <a:sym typeface="Libre Franklin"/>
              </a:rPr>
              <a:t>Bills Filed </a:t>
            </a:r>
            <a:endParaRPr sz="1400" b="0" i="0" u="none" strike="noStrike" cap="none" dirty="0">
              <a:solidFill>
                <a:srgbClr val="000000"/>
              </a:solidFill>
              <a:latin typeface="Libre Franklin"/>
              <a:ea typeface="Libre Franklin"/>
              <a:cs typeface="Libre Franklin"/>
              <a:sym typeface="Libre Franklin"/>
            </a:endParaRPr>
          </a:p>
        </p:txBody>
      </p:sp>
      <p:cxnSp>
        <p:nvCxnSpPr>
          <p:cNvPr id="111" name="Google Shape;111;p16"/>
          <p:cNvCxnSpPr/>
          <p:nvPr/>
        </p:nvCxnSpPr>
        <p:spPr>
          <a:xfrm flipH="1">
            <a:off x="6860788" y="5516087"/>
            <a:ext cx="15000" cy="3180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GB"/>
              <a:t>“Clube do Carimbo” </a:t>
            </a:r>
            <a:r>
              <a:rPr lang="en-GB" b="0"/>
              <a:t>(Stamp Club)</a:t>
            </a:r>
            <a:r>
              <a:rPr lang="en-GB"/>
              <a:t>: Mass Media and National Congress</a:t>
            </a:r>
            <a:endParaRPr>
              <a:solidFill>
                <a:srgbClr val="FF0000"/>
              </a:solidFill>
            </a:endParaRPr>
          </a:p>
        </p:txBody>
      </p:sp>
      <p:sp>
        <p:nvSpPr>
          <p:cNvPr id="117" name="Google Shape;117;p17"/>
          <p:cNvSpPr txBox="1">
            <a:spLocks noGrp="1"/>
          </p:cNvSpPr>
          <p:nvPr>
            <p:ph type="body" idx="1"/>
          </p:nvPr>
        </p:nvSpPr>
        <p:spPr>
          <a:xfrm>
            <a:off x="408650" y="1576600"/>
            <a:ext cx="11657100" cy="7168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640"/>
              </a:spcBef>
              <a:spcAft>
                <a:spcPts val="0"/>
              </a:spcAft>
              <a:buSzPts val="3200"/>
              <a:buNone/>
            </a:pPr>
            <a:endParaRPr sz="1400"/>
          </a:p>
          <a:p>
            <a:pPr marL="457200" lvl="0" indent="0" algn="l" rtl="0">
              <a:lnSpc>
                <a:spcPct val="100000"/>
              </a:lnSpc>
              <a:spcBef>
                <a:spcPts val="640"/>
              </a:spcBef>
              <a:spcAft>
                <a:spcPts val="0"/>
              </a:spcAft>
              <a:buSzPts val="3200"/>
              <a:buNone/>
            </a:pPr>
            <a:endParaRPr sz="1400"/>
          </a:p>
          <a:p>
            <a:pPr marL="457200" lvl="0" indent="0" algn="l" rtl="0">
              <a:lnSpc>
                <a:spcPct val="100000"/>
              </a:lnSpc>
              <a:spcBef>
                <a:spcPts val="640"/>
              </a:spcBef>
              <a:spcAft>
                <a:spcPts val="0"/>
              </a:spcAft>
              <a:buSzPts val="3200"/>
              <a:buNone/>
            </a:pPr>
            <a:endParaRPr sz="1400"/>
          </a:p>
          <a:p>
            <a:pPr marL="0" lvl="0" indent="0" algn="l" rtl="0">
              <a:lnSpc>
                <a:spcPct val="100000"/>
              </a:lnSpc>
              <a:spcBef>
                <a:spcPts val="640"/>
              </a:spcBef>
              <a:spcAft>
                <a:spcPts val="0"/>
              </a:spcAft>
              <a:buSzPts val="3200"/>
              <a:buNone/>
            </a:pPr>
            <a:endParaRPr sz="1400"/>
          </a:p>
          <a:p>
            <a:pPr marL="0" lvl="0" indent="0" algn="l" rtl="0">
              <a:lnSpc>
                <a:spcPct val="100000"/>
              </a:lnSpc>
              <a:spcBef>
                <a:spcPts val="640"/>
              </a:spcBef>
              <a:spcAft>
                <a:spcPts val="0"/>
              </a:spcAft>
              <a:buSzPts val="3200"/>
              <a:buNone/>
            </a:pPr>
            <a:endParaRPr sz="1200">
              <a:solidFill>
                <a:srgbClr val="222222"/>
              </a:solidFill>
              <a:highlight>
                <a:srgbClr val="F8F9FA"/>
              </a:highlight>
              <a:latin typeface="Arial"/>
              <a:ea typeface="Arial"/>
              <a:cs typeface="Arial"/>
              <a:sym typeface="Arial"/>
            </a:endParaRPr>
          </a:p>
          <a:p>
            <a:pPr marL="914400" lvl="0" indent="0" algn="l" rtl="0">
              <a:lnSpc>
                <a:spcPct val="100000"/>
              </a:lnSpc>
              <a:spcBef>
                <a:spcPts val="640"/>
              </a:spcBef>
              <a:spcAft>
                <a:spcPts val="0"/>
              </a:spcAft>
              <a:buSzPts val="3200"/>
              <a:buNone/>
            </a:pPr>
            <a:endParaRPr sz="1400"/>
          </a:p>
          <a:p>
            <a:pPr marL="0" lvl="0" indent="0" algn="l" rtl="0">
              <a:lnSpc>
                <a:spcPct val="100000"/>
              </a:lnSpc>
              <a:spcBef>
                <a:spcPts val="640"/>
              </a:spcBef>
              <a:spcAft>
                <a:spcPts val="0"/>
              </a:spcAft>
              <a:buSzPts val="3200"/>
              <a:buNone/>
            </a:pPr>
            <a:endParaRPr sz="1400"/>
          </a:p>
          <a:p>
            <a:pPr marL="0" lvl="0" indent="0" algn="l" rtl="0">
              <a:lnSpc>
                <a:spcPct val="100000"/>
              </a:lnSpc>
              <a:spcBef>
                <a:spcPts val="640"/>
              </a:spcBef>
              <a:spcAft>
                <a:spcPts val="0"/>
              </a:spcAft>
              <a:buSzPts val="3200"/>
              <a:buNone/>
            </a:pPr>
            <a:endParaRPr sz="1400"/>
          </a:p>
          <a:p>
            <a:pPr marL="914400" lvl="0" indent="0" algn="l" rtl="0">
              <a:lnSpc>
                <a:spcPct val="100000"/>
              </a:lnSpc>
              <a:spcBef>
                <a:spcPts val="640"/>
              </a:spcBef>
              <a:spcAft>
                <a:spcPts val="0"/>
              </a:spcAft>
              <a:buSzPts val="3200"/>
              <a:buNone/>
            </a:pPr>
            <a:endParaRPr sz="1400"/>
          </a:p>
          <a:p>
            <a:pPr marL="914400" lvl="0" indent="0" algn="l" rtl="0">
              <a:lnSpc>
                <a:spcPct val="100000"/>
              </a:lnSpc>
              <a:spcBef>
                <a:spcPts val="640"/>
              </a:spcBef>
              <a:spcAft>
                <a:spcPts val="0"/>
              </a:spcAft>
              <a:buSzPts val="3200"/>
              <a:buNone/>
            </a:pPr>
            <a:endParaRPr sz="1400"/>
          </a:p>
          <a:p>
            <a:pPr marL="914400" lvl="0" indent="0" algn="l" rtl="0">
              <a:lnSpc>
                <a:spcPct val="100000"/>
              </a:lnSpc>
              <a:spcBef>
                <a:spcPts val="640"/>
              </a:spcBef>
              <a:spcAft>
                <a:spcPts val="0"/>
              </a:spcAft>
              <a:buSzPts val="3200"/>
              <a:buNone/>
            </a:pPr>
            <a:endParaRPr sz="1400"/>
          </a:p>
          <a:p>
            <a:pPr marL="0" lvl="0" indent="0" algn="l" rtl="0">
              <a:lnSpc>
                <a:spcPct val="100000"/>
              </a:lnSpc>
              <a:spcBef>
                <a:spcPts val="640"/>
              </a:spcBef>
              <a:spcAft>
                <a:spcPts val="0"/>
              </a:spcAft>
              <a:buSzPts val="3200"/>
              <a:buNone/>
            </a:pPr>
            <a:endParaRPr sz="1400"/>
          </a:p>
          <a:p>
            <a:pPr marL="0" lvl="0" indent="0" algn="l" rtl="0">
              <a:lnSpc>
                <a:spcPct val="100000"/>
              </a:lnSpc>
              <a:spcBef>
                <a:spcPts val="640"/>
              </a:spcBef>
              <a:spcAft>
                <a:spcPts val="0"/>
              </a:spcAft>
              <a:buSzPts val="3200"/>
              <a:buNone/>
            </a:pPr>
            <a:endParaRPr sz="1400"/>
          </a:p>
        </p:txBody>
      </p:sp>
      <p:sp>
        <p:nvSpPr>
          <p:cNvPr id="118" name="Google Shape;118;p17"/>
          <p:cNvSpPr txBox="1"/>
          <p:nvPr/>
        </p:nvSpPr>
        <p:spPr>
          <a:xfrm>
            <a:off x="105975" y="2443725"/>
            <a:ext cx="3000000" cy="30000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480"/>
              </a:spcBef>
              <a:spcAft>
                <a:spcPts val="0"/>
              </a:spcAft>
              <a:buClr>
                <a:srgbClr val="000000"/>
              </a:buClr>
              <a:buSzPts val="1300"/>
              <a:buFont typeface="Arial"/>
              <a:buNone/>
            </a:pPr>
            <a:endParaRPr sz="1300" b="0" i="0" u="none" strike="noStrike" cap="none">
              <a:solidFill>
                <a:srgbClr val="383333"/>
              </a:solidFill>
              <a:latin typeface="Libre Franklin"/>
              <a:ea typeface="Libre Franklin"/>
              <a:cs typeface="Libre Franklin"/>
              <a:sym typeface="Libre Franklin"/>
            </a:endParaRPr>
          </a:p>
          <a:p>
            <a:pPr marL="457200" marR="0" lvl="0" indent="0" algn="l" rtl="0">
              <a:lnSpc>
                <a:spcPct val="100000"/>
              </a:lnSpc>
              <a:spcBef>
                <a:spcPts val="480"/>
              </a:spcBef>
              <a:spcAft>
                <a:spcPts val="0"/>
              </a:spcAft>
              <a:buClr>
                <a:srgbClr val="000000"/>
              </a:buClr>
              <a:buSzPts val="1300"/>
              <a:buFont typeface="Arial"/>
              <a:buNone/>
            </a:pPr>
            <a:endParaRPr sz="1300" b="0" i="0" u="none" strike="noStrike" cap="none">
              <a:solidFill>
                <a:srgbClr val="383333"/>
              </a:solidFill>
              <a:latin typeface="Libre Franklin"/>
              <a:ea typeface="Libre Franklin"/>
              <a:cs typeface="Libre Franklin"/>
              <a:sym typeface="Libre Franklin"/>
            </a:endParaRPr>
          </a:p>
        </p:txBody>
      </p:sp>
      <p:sp>
        <p:nvSpPr>
          <p:cNvPr id="119" name="Google Shape;119;p17"/>
          <p:cNvSpPr txBox="1"/>
          <p:nvPr/>
        </p:nvSpPr>
        <p:spPr>
          <a:xfrm>
            <a:off x="3271300" y="2203925"/>
            <a:ext cx="4191000" cy="361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Libre Franklin"/>
                <a:ea typeface="Libre Franklin"/>
                <a:cs typeface="Libre Franklin"/>
                <a:sym typeface="Libre Franklin"/>
              </a:rPr>
              <a:t>                            Articulated Moral Panics:</a:t>
            </a:r>
            <a:endParaRPr sz="1400" b="1" i="0" u="none" strike="noStrike" cap="none">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Libre Franklin"/>
              <a:ea typeface="Libre Franklin"/>
              <a:cs typeface="Libre Franklin"/>
              <a:sym typeface="Libre Franklin"/>
            </a:endParaRPr>
          </a:p>
          <a:p>
            <a:pPr marL="457200" marR="0" lvl="0" indent="-311150" algn="just" rtl="0">
              <a:lnSpc>
                <a:spcPct val="100000"/>
              </a:lnSpc>
              <a:spcBef>
                <a:spcPts val="0"/>
              </a:spcBef>
              <a:spcAft>
                <a:spcPts val="0"/>
              </a:spcAft>
              <a:buClr>
                <a:schemeClr val="dk1"/>
              </a:buClr>
              <a:buSzPts val="1300"/>
              <a:buFont typeface="Libre Franklin"/>
              <a:buChar char="●"/>
            </a:pPr>
            <a:r>
              <a:rPr lang="en-GB" sz="1300" b="0" i="0" u="none" strike="noStrike" cap="none">
                <a:solidFill>
                  <a:schemeClr val="dk1"/>
                </a:solidFill>
                <a:latin typeface="Libre Franklin"/>
                <a:ea typeface="Libre Franklin"/>
                <a:cs typeface="Libre Franklin"/>
                <a:sym typeface="Libre Franklin"/>
              </a:rPr>
              <a:t>“</a:t>
            </a:r>
            <a:r>
              <a:rPr lang="en-GB" sz="1300" b="1" i="0" u="none" strike="noStrike" cap="none">
                <a:solidFill>
                  <a:schemeClr val="dk1"/>
                </a:solidFill>
                <a:latin typeface="Libre Franklin"/>
                <a:ea typeface="Libre Franklin"/>
                <a:cs typeface="Libre Franklin"/>
                <a:sym typeface="Libre Franklin"/>
              </a:rPr>
              <a:t>Clube do Carimbo</a:t>
            </a:r>
            <a:r>
              <a:rPr lang="en-GB" sz="1300" b="0" i="0" u="none" strike="noStrike" cap="none">
                <a:solidFill>
                  <a:schemeClr val="dk1"/>
                </a:solidFill>
                <a:latin typeface="Libre Franklin"/>
                <a:ea typeface="Libre Franklin"/>
                <a:cs typeface="Libre Franklin"/>
                <a:sym typeface="Libre Franklin"/>
              </a:rPr>
              <a:t>”→ It would consist of a group of homosexuals living with HIV/AIDS who purposely transmitted HIV or would disseminate techniques on the internet to teach how to transmit.</a:t>
            </a:r>
            <a:endParaRPr sz="1300" b="0" i="0" u="none" strike="noStrike" cap="none">
              <a:solidFill>
                <a:schemeClr val="dk1"/>
              </a:solidFill>
              <a:latin typeface="Libre Franklin"/>
              <a:ea typeface="Libre Franklin"/>
              <a:cs typeface="Libre Franklin"/>
              <a:sym typeface="Libre Franklin"/>
            </a:endParaRPr>
          </a:p>
          <a:p>
            <a:pPr marL="457200" marR="0" lvl="0" indent="0" algn="just"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Libre Franklin"/>
              <a:ea typeface="Libre Franklin"/>
              <a:cs typeface="Libre Franklin"/>
              <a:sym typeface="Libre Franklin"/>
            </a:endParaRPr>
          </a:p>
          <a:p>
            <a:pPr marL="457200" marR="0" lvl="0" indent="-311150" algn="just" rtl="0">
              <a:lnSpc>
                <a:spcPct val="100000"/>
              </a:lnSpc>
              <a:spcBef>
                <a:spcPts val="0"/>
              </a:spcBef>
              <a:spcAft>
                <a:spcPts val="0"/>
              </a:spcAft>
              <a:buClr>
                <a:schemeClr val="dk1"/>
              </a:buClr>
              <a:buSzPts val="1300"/>
              <a:buFont typeface="Libre Franklin"/>
              <a:buChar char="●"/>
            </a:pPr>
            <a:r>
              <a:rPr lang="en-GB" sz="1300" b="0" i="0" u="none" strike="noStrike" cap="none">
                <a:solidFill>
                  <a:schemeClr val="dk1"/>
                </a:solidFill>
                <a:latin typeface="Libre Franklin"/>
                <a:ea typeface="Libre Franklin"/>
                <a:cs typeface="Libre Franklin"/>
                <a:sym typeface="Libre Franklin"/>
              </a:rPr>
              <a:t>The high annual rates of HIV infection (over 40 thousand in 2015) would be evidence of the proliferation of such practices, and would already be a public health problem.</a:t>
            </a:r>
            <a:endParaRPr sz="1300" b="0" i="0" u="none" strike="noStrike" cap="none">
              <a:solidFill>
                <a:schemeClr val="dk1"/>
              </a:solidFill>
              <a:latin typeface="Libre Franklin"/>
              <a:ea typeface="Libre Franklin"/>
              <a:cs typeface="Libre Franklin"/>
              <a:sym typeface="Libre Franklin"/>
            </a:endParaRPr>
          </a:p>
          <a:p>
            <a:pPr marL="0" marR="0" lvl="0" indent="0" algn="just"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Libre Franklin"/>
              <a:ea typeface="Libre Franklin"/>
              <a:cs typeface="Libre Franklin"/>
              <a:sym typeface="Libre Franklin"/>
            </a:endParaRPr>
          </a:p>
          <a:p>
            <a:pPr marL="0" marR="0" lvl="0" indent="0" algn="just"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Libre Franklin"/>
              <a:ea typeface="Libre Franklin"/>
              <a:cs typeface="Libre Franklin"/>
              <a:sym typeface="Libre Franklin"/>
            </a:endParaRPr>
          </a:p>
        </p:txBody>
      </p:sp>
      <p:sp>
        <p:nvSpPr>
          <p:cNvPr id="120" name="Google Shape;120;p17"/>
          <p:cNvSpPr/>
          <p:nvPr/>
        </p:nvSpPr>
        <p:spPr>
          <a:xfrm>
            <a:off x="317975" y="2203925"/>
            <a:ext cx="2649300" cy="361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7"/>
          <p:cNvSpPr txBox="1"/>
          <p:nvPr/>
        </p:nvSpPr>
        <p:spPr>
          <a:xfrm>
            <a:off x="439125" y="2302325"/>
            <a:ext cx="2649300" cy="367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000000"/>
              </a:buClr>
              <a:buSzPts val="1400"/>
              <a:buFont typeface="Arial"/>
              <a:buNone/>
            </a:pPr>
            <a:r>
              <a:rPr lang="en-GB" sz="1400" b="1" i="0" u="none" strike="noStrike" cap="none" dirty="0">
                <a:solidFill>
                  <a:srgbClr val="383333"/>
                </a:solidFill>
                <a:latin typeface="Libre Franklin"/>
                <a:ea typeface="Libre Franklin"/>
                <a:cs typeface="Libre Franklin"/>
                <a:sym typeface="Libre Franklin"/>
              </a:rPr>
              <a:t>       Broad-ranging </a:t>
            </a:r>
            <a:endParaRPr sz="1400" b="1" i="0" u="none" strike="noStrike" cap="none" dirty="0">
              <a:solidFill>
                <a:srgbClr val="383333"/>
              </a:solidFill>
              <a:latin typeface="Libre Franklin"/>
              <a:ea typeface="Libre Franklin"/>
              <a:cs typeface="Libre Franklin"/>
              <a:sym typeface="Libre Franklin"/>
            </a:endParaRPr>
          </a:p>
          <a:p>
            <a:pPr marL="0" marR="0" lvl="0" indent="0" algn="l" rtl="0">
              <a:lnSpc>
                <a:spcPct val="100000"/>
              </a:lnSpc>
              <a:spcBef>
                <a:spcPts val="480"/>
              </a:spcBef>
              <a:spcAft>
                <a:spcPts val="0"/>
              </a:spcAft>
              <a:buClr>
                <a:srgbClr val="000000"/>
              </a:buClr>
              <a:buSzPts val="1400"/>
              <a:buFont typeface="Arial"/>
              <a:buNone/>
            </a:pPr>
            <a:r>
              <a:rPr lang="en-GB" sz="1400" b="1" i="0" u="none" strike="noStrike" cap="none" dirty="0">
                <a:solidFill>
                  <a:srgbClr val="383333"/>
                </a:solidFill>
                <a:latin typeface="Libre Franklin"/>
                <a:ea typeface="Libre Franklin"/>
                <a:cs typeface="Libre Franklin"/>
                <a:sym typeface="Libre Franklin"/>
              </a:rPr>
              <a:t>       media players:</a:t>
            </a:r>
            <a:endParaRPr sz="1400" b="1" i="0" u="none" strike="noStrike" cap="none" dirty="0">
              <a:solidFill>
                <a:srgbClr val="383333"/>
              </a:solidFill>
              <a:latin typeface="Libre Franklin"/>
              <a:ea typeface="Libre Franklin"/>
              <a:cs typeface="Libre Franklin"/>
              <a:sym typeface="Libre Franklin"/>
            </a:endParaRPr>
          </a:p>
          <a:p>
            <a:pPr marL="0" marR="0" lvl="0" indent="0" algn="l" rtl="0">
              <a:lnSpc>
                <a:spcPct val="100000"/>
              </a:lnSpc>
              <a:spcBef>
                <a:spcPts val="480"/>
              </a:spcBef>
              <a:spcAft>
                <a:spcPts val="0"/>
              </a:spcAft>
              <a:buClr>
                <a:schemeClr val="dk1"/>
              </a:buClr>
              <a:buSzPts val="1100"/>
              <a:buFont typeface="Arial"/>
              <a:buNone/>
            </a:pPr>
            <a:endParaRPr sz="1400" b="1" i="0" u="none" strike="noStrike" cap="none" dirty="0">
              <a:solidFill>
                <a:srgbClr val="383333"/>
              </a:solidFill>
              <a:latin typeface="Libre Franklin"/>
              <a:ea typeface="Libre Franklin"/>
              <a:cs typeface="Libre Franklin"/>
              <a:sym typeface="Libre Franklin"/>
            </a:endParaRPr>
          </a:p>
          <a:p>
            <a:pPr marL="457200" marR="0" lvl="0" indent="-311150" algn="l" rtl="0">
              <a:lnSpc>
                <a:spcPct val="100000"/>
              </a:lnSpc>
              <a:spcBef>
                <a:spcPts val="480"/>
              </a:spcBef>
              <a:spcAft>
                <a:spcPts val="0"/>
              </a:spcAft>
              <a:buClr>
                <a:srgbClr val="383333"/>
              </a:buClr>
              <a:buSzPts val="1300"/>
              <a:buFont typeface="Arial"/>
              <a:buChar char="●"/>
            </a:pPr>
            <a:r>
              <a:rPr lang="en-GB" sz="1300" b="0" i="0" u="none" strike="noStrike" cap="none" dirty="0">
                <a:solidFill>
                  <a:srgbClr val="383333"/>
                </a:solidFill>
                <a:latin typeface="Libre Franklin"/>
                <a:ea typeface="Libre Franklin"/>
                <a:cs typeface="Libre Franklin"/>
                <a:sym typeface="Libre Franklin"/>
              </a:rPr>
              <a:t>O </a:t>
            </a:r>
            <a:r>
              <a:rPr lang="en-GB" sz="1300" b="0" i="0" u="none" strike="noStrike" cap="none" dirty="0" err="1">
                <a:solidFill>
                  <a:srgbClr val="383333"/>
                </a:solidFill>
                <a:latin typeface="Libre Franklin"/>
                <a:ea typeface="Libre Franklin"/>
                <a:cs typeface="Libre Franklin"/>
                <a:sym typeface="Libre Franklin"/>
              </a:rPr>
              <a:t>Globo</a:t>
            </a:r>
            <a:r>
              <a:rPr lang="en-GB" sz="1300" b="0" i="0" u="none" strike="noStrike" cap="none" dirty="0">
                <a:solidFill>
                  <a:srgbClr val="383333"/>
                </a:solidFill>
                <a:latin typeface="Libre Franklin"/>
                <a:ea typeface="Libre Franklin"/>
                <a:cs typeface="Libre Franklin"/>
                <a:sym typeface="Libre Franklin"/>
              </a:rPr>
              <a:t> / </a:t>
            </a:r>
            <a:r>
              <a:rPr lang="en-GB" sz="1300" b="0" i="0" u="none" strike="noStrike" cap="none" dirty="0" err="1" smtClean="0">
                <a:solidFill>
                  <a:srgbClr val="383333"/>
                </a:solidFill>
                <a:latin typeface="Libre Franklin"/>
                <a:ea typeface="Libre Franklin"/>
                <a:cs typeface="Libre Franklin"/>
                <a:sym typeface="Libre Franklin"/>
              </a:rPr>
              <a:t>Fantástico</a:t>
            </a:r>
            <a:endParaRPr lang="en-GB" sz="1300" dirty="0">
              <a:solidFill>
                <a:srgbClr val="383333"/>
              </a:solidFill>
              <a:latin typeface="Libre Franklin"/>
              <a:ea typeface="Libre Franklin"/>
              <a:cs typeface="Libre Franklin"/>
              <a:sym typeface="Libre Franklin"/>
            </a:endParaRPr>
          </a:p>
          <a:p>
            <a:pPr marL="457200" marR="0" lvl="0" indent="-311150" algn="l" rtl="0">
              <a:lnSpc>
                <a:spcPct val="100000"/>
              </a:lnSpc>
              <a:spcBef>
                <a:spcPts val="480"/>
              </a:spcBef>
              <a:spcAft>
                <a:spcPts val="0"/>
              </a:spcAft>
              <a:buClr>
                <a:srgbClr val="383333"/>
              </a:buClr>
              <a:buSzPts val="1300"/>
              <a:buFont typeface="Arial"/>
              <a:buChar char="●"/>
            </a:pPr>
            <a:r>
              <a:rPr lang="en-GB" sz="1300" b="0" i="0" u="none" strike="noStrike" cap="none" dirty="0" err="1" smtClean="0">
                <a:solidFill>
                  <a:srgbClr val="383333"/>
                </a:solidFill>
                <a:latin typeface="Libre Franklin"/>
                <a:ea typeface="Libre Franklin"/>
                <a:cs typeface="Libre Franklin"/>
                <a:sym typeface="Libre Franklin"/>
              </a:rPr>
              <a:t>Folha</a:t>
            </a:r>
            <a:r>
              <a:rPr lang="en-GB" sz="1300" b="0" i="0" u="none" strike="noStrike" cap="none" dirty="0" smtClean="0">
                <a:solidFill>
                  <a:srgbClr val="383333"/>
                </a:solidFill>
                <a:latin typeface="Libre Franklin"/>
                <a:ea typeface="Libre Franklin"/>
                <a:cs typeface="Libre Franklin"/>
                <a:sym typeface="Libre Franklin"/>
              </a:rPr>
              <a:t> </a:t>
            </a:r>
            <a:r>
              <a:rPr lang="en-GB" sz="1300" b="0" i="0" u="none" strike="noStrike" cap="none" dirty="0">
                <a:solidFill>
                  <a:srgbClr val="383333"/>
                </a:solidFill>
                <a:latin typeface="Libre Franklin"/>
                <a:ea typeface="Libre Franklin"/>
                <a:cs typeface="Libre Franklin"/>
                <a:sym typeface="Libre Franklin"/>
              </a:rPr>
              <a:t>de SP</a:t>
            </a:r>
            <a:endParaRPr sz="1300" b="0" i="0" u="none" strike="noStrike" cap="none" dirty="0">
              <a:solidFill>
                <a:srgbClr val="383333"/>
              </a:solidFill>
              <a:latin typeface="Libre Franklin"/>
              <a:ea typeface="Libre Franklin"/>
              <a:cs typeface="Libre Franklin"/>
              <a:sym typeface="Libre Franklin"/>
            </a:endParaRPr>
          </a:p>
          <a:p>
            <a:pPr marL="457200" marR="0" lvl="0" indent="-311150" algn="l" rtl="0">
              <a:lnSpc>
                <a:spcPct val="100000"/>
              </a:lnSpc>
              <a:spcBef>
                <a:spcPts val="0"/>
              </a:spcBef>
              <a:spcAft>
                <a:spcPts val="0"/>
              </a:spcAft>
              <a:buClr>
                <a:srgbClr val="383333"/>
              </a:buClr>
              <a:buSzPts val="1300"/>
              <a:buFont typeface="Libre Franklin"/>
              <a:buChar char="●"/>
            </a:pPr>
            <a:r>
              <a:rPr lang="en-GB" sz="1300" b="0" i="0" u="none" strike="noStrike" cap="none" dirty="0" err="1">
                <a:solidFill>
                  <a:srgbClr val="383333"/>
                </a:solidFill>
                <a:latin typeface="Libre Franklin"/>
                <a:ea typeface="Libre Franklin"/>
                <a:cs typeface="Libre Franklin"/>
                <a:sym typeface="Libre Franklin"/>
              </a:rPr>
              <a:t>Estadão</a:t>
            </a:r>
            <a:endParaRPr sz="1300" b="0" i="0" u="none" strike="noStrike" cap="none" dirty="0">
              <a:solidFill>
                <a:srgbClr val="383333"/>
              </a:solidFill>
              <a:latin typeface="Libre Franklin"/>
              <a:ea typeface="Libre Franklin"/>
              <a:cs typeface="Libre Franklin"/>
              <a:sym typeface="Libre Franklin"/>
            </a:endParaRPr>
          </a:p>
          <a:p>
            <a:pPr marL="457200" marR="0" lvl="0" indent="-311150" algn="l" rtl="0">
              <a:lnSpc>
                <a:spcPct val="100000"/>
              </a:lnSpc>
              <a:spcBef>
                <a:spcPts val="0"/>
              </a:spcBef>
              <a:spcAft>
                <a:spcPts val="0"/>
              </a:spcAft>
              <a:buClr>
                <a:srgbClr val="383333"/>
              </a:buClr>
              <a:buSzPts val="1300"/>
              <a:buFont typeface="Arial"/>
              <a:buChar char="●"/>
            </a:pPr>
            <a:r>
              <a:rPr lang="en-GB" sz="1300" b="0" i="0" u="none" strike="noStrike" cap="none" dirty="0" err="1">
                <a:solidFill>
                  <a:srgbClr val="383333"/>
                </a:solidFill>
                <a:latin typeface="Libre Franklin"/>
                <a:ea typeface="Libre Franklin"/>
                <a:cs typeface="Libre Franklin"/>
                <a:sym typeface="Libre Franklin"/>
              </a:rPr>
              <a:t>Pragmatismo</a:t>
            </a:r>
            <a:r>
              <a:rPr lang="en-GB" sz="1300" b="0" i="0" u="none" strike="noStrike" cap="none" dirty="0">
                <a:solidFill>
                  <a:srgbClr val="383333"/>
                </a:solidFill>
                <a:latin typeface="Libre Franklin"/>
                <a:ea typeface="Libre Franklin"/>
                <a:cs typeface="Libre Franklin"/>
                <a:sym typeface="Libre Franklin"/>
              </a:rPr>
              <a:t> </a:t>
            </a:r>
            <a:r>
              <a:rPr lang="en-GB" sz="1300" b="0" i="0" u="none" strike="noStrike" cap="none" dirty="0" err="1">
                <a:solidFill>
                  <a:srgbClr val="383333"/>
                </a:solidFill>
                <a:latin typeface="Libre Franklin"/>
                <a:ea typeface="Libre Franklin"/>
                <a:cs typeface="Libre Franklin"/>
                <a:sym typeface="Libre Franklin"/>
              </a:rPr>
              <a:t>Político</a:t>
            </a:r>
            <a:r>
              <a:rPr lang="en-GB" sz="1300" b="0" i="0" u="none" strike="noStrike" cap="none" dirty="0">
                <a:solidFill>
                  <a:srgbClr val="383333"/>
                </a:solidFill>
                <a:latin typeface="Libre Franklin"/>
                <a:ea typeface="Libre Franklin"/>
                <a:cs typeface="Libre Franklin"/>
                <a:sym typeface="Libre Franklin"/>
              </a:rPr>
              <a:t> </a:t>
            </a:r>
            <a:endParaRPr sz="1300" b="0" i="0" u="none" strike="noStrike" cap="none" dirty="0">
              <a:solidFill>
                <a:srgbClr val="383333"/>
              </a:solidFill>
              <a:latin typeface="Libre Franklin"/>
              <a:ea typeface="Libre Franklin"/>
              <a:cs typeface="Libre Franklin"/>
              <a:sym typeface="Libre Franklin"/>
            </a:endParaRPr>
          </a:p>
          <a:p>
            <a:pPr marL="457200" marR="0" lvl="0" indent="-311150" algn="l" rtl="0">
              <a:lnSpc>
                <a:spcPct val="100000"/>
              </a:lnSpc>
              <a:spcBef>
                <a:spcPts val="0"/>
              </a:spcBef>
              <a:spcAft>
                <a:spcPts val="0"/>
              </a:spcAft>
              <a:buClr>
                <a:srgbClr val="383333"/>
              </a:buClr>
              <a:buSzPts val="1300"/>
              <a:buFont typeface="Arial"/>
              <a:buChar char="●"/>
            </a:pPr>
            <a:r>
              <a:rPr lang="en-GB" sz="1300" b="0" i="0" u="none" strike="noStrike" cap="none" dirty="0">
                <a:solidFill>
                  <a:srgbClr val="383333"/>
                </a:solidFill>
                <a:latin typeface="Libre Franklin"/>
                <a:ea typeface="Libre Franklin"/>
                <a:cs typeface="Libre Franklin"/>
                <a:sym typeface="Libre Franklin"/>
              </a:rPr>
              <a:t>Abril</a:t>
            </a:r>
            <a:endParaRPr sz="1300" b="0" i="0" u="none" strike="noStrike" cap="none" dirty="0">
              <a:solidFill>
                <a:srgbClr val="383333"/>
              </a:solidFill>
              <a:latin typeface="Libre Franklin"/>
              <a:ea typeface="Libre Franklin"/>
              <a:cs typeface="Libre Franklin"/>
              <a:sym typeface="Libre Franklin"/>
            </a:endParaRPr>
          </a:p>
          <a:p>
            <a:pPr marL="457200" marR="0" lvl="0" indent="-311150" algn="l" rtl="0">
              <a:lnSpc>
                <a:spcPct val="100000"/>
              </a:lnSpc>
              <a:spcBef>
                <a:spcPts val="0"/>
              </a:spcBef>
              <a:spcAft>
                <a:spcPts val="0"/>
              </a:spcAft>
              <a:buClr>
                <a:srgbClr val="383333"/>
              </a:buClr>
              <a:buSzPts val="1300"/>
              <a:buFont typeface="Arial"/>
              <a:buChar char="●"/>
            </a:pPr>
            <a:r>
              <a:rPr lang="en-GB" sz="1300" b="0" i="0" u="none" strike="noStrike" cap="none" dirty="0" err="1">
                <a:solidFill>
                  <a:srgbClr val="383333"/>
                </a:solidFill>
                <a:latin typeface="Libre Franklin"/>
                <a:ea typeface="Libre Franklin"/>
                <a:cs typeface="Libre Franklin"/>
                <a:sym typeface="Libre Franklin"/>
              </a:rPr>
              <a:t>Gazeta</a:t>
            </a:r>
            <a:r>
              <a:rPr lang="en-GB" sz="1300" b="0" i="0" u="none" strike="noStrike" cap="none" dirty="0">
                <a:solidFill>
                  <a:srgbClr val="383333"/>
                </a:solidFill>
                <a:latin typeface="Libre Franklin"/>
                <a:ea typeface="Libre Franklin"/>
                <a:cs typeface="Libre Franklin"/>
                <a:sym typeface="Libre Franklin"/>
              </a:rPr>
              <a:t> Online </a:t>
            </a:r>
            <a:endParaRPr sz="1300" b="0" i="0" u="none" strike="noStrike" cap="none" dirty="0">
              <a:solidFill>
                <a:srgbClr val="383333"/>
              </a:solidFill>
              <a:latin typeface="Libre Franklin"/>
              <a:ea typeface="Libre Franklin"/>
              <a:cs typeface="Libre Franklin"/>
              <a:sym typeface="Libre Franklin"/>
            </a:endParaRPr>
          </a:p>
          <a:p>
            <a:pPr marL="457200" marR="0" lvl="0" indent="-311150" algn="l" rtl="0">
              <a:lnSpc>
                <a:spcPct val="100000"/>
              </a:lnSpc>
              <a:spcBef>
                <a:spcPts val="0"/>
              </a:spcBef>
              <a:spcAft>
                <a:spcPts val="0"/>
              </a:spcAft>
              <a:buClr>
                <a:srgbClr val="383333"/>
              </a:buClr>
              <a:buSzPts val="1300"/>
              <a:buFont typeface="Arial"/>
              <a:buChar char="●"/>
            </a:pPr>
            <a:r>
              <a:rPr lang="en-GB" sz="1300" b="0" i="0" u="none" strike="noStrike" cap="none" dirty="0">
                <a:solidFill>
                  <a:srgbClr val="383333"/>
                </a:solidFill>
                <a:latin typeface="Libre Franklin"/>
                <a:ea typeface="Libre Franklin"/>
                <a:cs typeface="Libre Franklin"/>
                <a:sym typeface="Libre Franklin"/>
              </a:rPr>
              <a:t>R7</a:t>
            </a:r>
            <a:endParaRPr sz="1300" b="0" i="0" u="none" strike="noStrike" cap="none" dirty="0">
              <a:solidFill>
                <a:srgbClr val="383333"/>
              </a:solidFill>
              <a:latin typeface="Libre Franklin"/>
              <a:ea typeface="Libre Franklin"/>
              <a:cs typeface="Libre Franklin"/>
              <a:sym typeface="Libre Franklin"/>
            </a:endParaRPr>
          </a:p>
          <a:p>
            <a:pPr marL="457200" marR="0" lvl="0" indent="-311150" algn="l" rtl="0">
              <a:lnSpc>
                <a:spcPct val="100000"/>
              </a:lnSpc>
              <a:spcBef>
                <a:spcPts val="0"/>
              </a:spcBef>
              <a:spcAft>
                <a:spcPts val="0"/>
              </a:spcAft>
              <a:buClr>
                <a:srgbClr val="383333"/>
              </a:buClr>
              <a:buSzPts val="1300"/>
              <a:buFont typeface="Arial"/>
              <a:buChar char="●"/>
            </a:pPr>
            <a:r>
              <a:rPr lang="en-GB" sz="1300" b="0" i="0" u="none" strike="noStrike" cap="none" dirty="0">
                <a:solidFill>
                  <a:srgbClr val="383333"/>
                </a:solidFill>
                <a:latin typeface="Libre Franklin"/>
                <a:ea typeface="Libre Franklin"/>
                <a:cs typeface="Libre Franklin"/>
                <a:sym typeface="Libre Franklin"/>
              </a:rPr>
              <a:t>Terra</a:t>
            </a:r>
            <a:endParaRPr sz="1300" b="0" i="0" u="none" strike="noStrike" cap="none" dirty="0">
              <a:solidFill>
                <a:srgbClr val="383333"/>
              </a:solidFill>
              <a:latin typeface="Libre Franklin"/>
              <a:ea typeface="Libre Franklin"/>
              <a:cs typeface="Libre Franklin"/>
              <a:sym typeface="Libre Franklin"/>
            </a:endParaRPr>
          </a:p>
          <a:p>
            <a:pPr marL="457200" marR="0" lvl="0" indent="-311150" algn="l" rtl="0">
              <a:lnSpc>
                <a:spcPct val="100000"/>
              </a:lnSpc>
              <a:spcBef>
                <a:spcPts val="0"/>
              </a:spcBef>
              <a:spcAft>
                <a:spcPts val="0"/>
              </a:spcAft>
              <a:buClr>
                <a:srgbClr val="383333"/>
              </a:buClr>
              <a:buSzPts val="1300"/>
              <a:buFont typeface="Arial"/>
              <a:buChar char="●"/>
            </a:pPr>
            <a:r>
              <a:rPr lang="en-GB" sz="1300" b="0" i="0" u="none" strike="noStrike" cap="none" dirty="0" err="1">
                <a:solidFill>
                  <a:srgbClr val="383333"/>
                </a:solidFill>
                <a:latin typeface="Libre Franklin"/>
                <a:ea typeface="Libre Franklin"/>
                <a:cs typeface="Libre Franklin"/>
                <a:sym typeface="Libre Franklin"/>
              </a:rPr>
              <a:t>Polícia</a:t>
            </a:r>
            <a:r>
              <a:rPr lang="en-GB" sz="1300" b="0" i="0" u="none" strike="noStrike" cap="none" dirty="0">
                <a:solidFill>
                  <a:srgbClr val="383333"/>
                </a:solidFill>
                <a:latin typeface="Libre Franklin"/>
                <a:ea typeface="Libre Franklin"/>
                <a:cs typeface="Libre Franklin"/>
                <a:sym typeface="Libre Franklin"/>
              </a:rPr>
              <a:t> Civil</a:t>
            </a:r>
            <a:endParaRPr sz="1300" b="0" i="0" u="none" strike="noStrike" cap="none" dirty="0">
              <a:solidFill>
                <a:srgbClr val="383333"/>
              </a:solidFill>
              <a:latin typeface="Libre Franklin"/>
              <a:ea typeface="Libre Franklin"/>
              <a:cs typeface="Libre Franklin"/>
              <a:sym typeface="Libre Franklin"/>
            </a:endParaRPr>
          </a:p>
          <a:p>
            <a:pPr marL="457200" marR="0" lvl="0" indent="-311150" algn="l" rtl="0">
              <a:lnSpc>
                <a:spcPct val="100000"/>
              </a:lnSpc>
              <a:spcBef>
                <a:spcPts val="0"/>
              </a:spcBef>
              <a:spcAft>
                <a:spcPts val="0"/>
              </a:spcAft>
              <a:buClr>
                <a:srgbClr val="383333"/>
              </a:buClr>
              <a:buSzPts val="1300"/>
              <a:buFont typeface="Libre Franklin"/>
              <a:buChar char="●"/>
            </a:pPr>
            <a:r>
              <a:rPr lang="en-GB" sz="1300" b="0" i="0" u="none" strike="noStrike" cap="none" dirty="0">
                <a:solidFill>
                  <a:srgbClr val="383333"/>
                </a:solidFill>
                <a:latin typeface="Libre Franklin"/>
                <a:ea typeface="Libre Franklin"/>
                <a:cs typeface="Libre Franklin"/>
                <a:sym typeface="Libre Franklin"/>
              </a:rPr>
              <a:t>R7 </a:t>
            </a:r>
            <a:endParaRPr sz="1300" b="0" i="0" u="none" strike="noStrike" cap="none" dirty="0">
              <a:solidFill>
                <a:srgbClr val="383333"/>
              </a:solidFill>
              <a:latin typeface="Libre Franklin"/>
              <a:ea typeface="Libre Franklin"/>
              <a:cs typeface="Libre Franklin"/>
              <a:sym typeface="Libre Franklin"/>
            </a:endParaRPr>
          </a:p>
          <a:p>
            <a:pPr marL="457200" marR="0" lvl="0" indent="-311150" algn="l" rtl="0">
              <a:lnSpc>
                <a:spcPct val="100000"/>
              </a:lnSpc>
              <a:spcBef>
                <a:spcPts val="0"/>
              </a:spcBef>
              <a:spcAft>
                <a:spcPts val="0"/>
              </a:spcAft>
              <a:buClr>
                <a:srgbClr val="383333"/>
              </a:buClr>
              <a:buSzPts val="1300"/>
              <a:buFont typeface="Libre Franklin"/>
              <a:buChar char="●"/>
            </a:pPr>
            <a:r>
              <a:rPr lang="en-GB" sz="1300" b="0" i="0" u="none" strike="noStrike" cap="none" dirty="0">
                <a:solidFill>
                  <a:srgbClr val="383333"/>
                </a:solidFill>
                <a:latin typeface="Libre Franklin"/>
                <a:ea typeface="Libre Franklin"/>
                <a:cs typeface="Libre Franklin"/>
                <a:sym typeface="Libre Franklin"/>
              </a:rPr>
              <a:t>Portal Terra </a:t>
            </a:r>
            <a:endParaRPr sz="1300" b="0" i="0" u="none" strike="noStrike" cap="none" dirty="0">
              <a:solidFill>
                <a:srgbClr val="383333"/>
              </a:solidFill>
              <a:latin typeface="Libre Franklin"/>
              <a:ea typeface="Libre Franklin"/>
              <a:cs typeface="Libre Franklin"/>
              <a:sym typeface="Libre Franklin"/>
            </a:endParaRPr>
          </a:p>
          <a:p>
            <a:pPr marL="457200" marR="0" lvl="0" indent="0" algn="l" rtl="0">
              <a:lnSpc>
                <a:spcPct val="100000"/>
              </a:lnSpc>
              <a:spcBef>
                <a:spcPts val="480"/>
              </a:spcBef>
              <a:spcAft>
                <a:spcPts val="0"/>
              </a:spcAft>
              <a:buClr>
                <a:schemeClr val="dk1"/>
              </a:buClr>
              <a:buSzPts val="1100"/>
              <a:buFont typeface="Arial"/>
              <a:buNone/>
            </a:pPr>
            <a:endParaRPr sz="1300" b="0" i="0" u="none" strike="noStrike" cap="none" dirty="0">
              <a:solidFill>
                <a:srgbClr val="383333"/>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ibre Franklin"/>
              <a:ea typeface="Libre Franklin"/>
              <a:cs typeface="Libre Franklin"/>
              <a:sym typeface="Libre Franklin"/>
            </a:endParaRPr>
          </a:p>
        </p:txBody>
      </p:sp>
      <p:sp>
        <p:nvSpPr>
          <p:cNvPr id="122" name="Google Shape;122;p17"/>
          <p:cNvSpPr txBox="1"/>
          <p:nvPr/>
        </p:nvSpPr>
        <p:spPr>
          <a:xfrm>
            <a:off x="136250" y="2443725"/>
            <a:ext cx="272400" cy="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p:txBody>
      </p:sp>
      <p:sp>
        <p:nvSpPr>
          <p:cNvPr id="123" name="Google Shape;123;p17"/>
          <p:cNvSpPr/>
          <p:nvPr/>
        </p:nvSpPr>
        <p:spPr>
          <a:xfrm>
            <a:off x="2997525" y="3566425"/>
            <a:ext cx="635700" cy="242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7"/>
          <p:cNvSpPr txBox="1"/>
          <p:nvPr/>
        </p:nvSpPr>
        <p:spPr>
          <a:xfrm>
            <a:off x="7917675" y="1939025"/>
            <a:ext cx="3845400" cy="41481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Libre Franklin"/>
                <a:ea typeface="Libre Franklin"/>
                <a:cs typeface="Libre Franklin"/>
                <a:sym typeface="Libre Franklin"/>
              </a:rPr>
              <a:t>        Parliamentary Activity:</a:t>
            </a:r>
            <a:endParaRPr sz="1400" b="1" i="0" u="none" strike="noStrike" cap="none">
              <a:solidFill>
                <a:srgbClr val="9900FF"/>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9900FF"/>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9900FF"/>
                </a:solidFill>
                <a:latin typeface="Libre Franklin"/>
                <a:ea typeface="Libre Franklin"/>
                <a:cs typeface="Libre Franklin"/>
                <a:sym typeface="Libre Franklin"/>
              </a:rPr>
              <a:t>Unbundling of the Bill 4.887/2001,</a:t>
            </a:r>
            <a:r>
              <a:rPr lang="en-GB" sz="1400" b="0" i="0" u="none" strike="noStrike" cap="none">
                <a:solidFill>
                  <a:schemeClr val="dk1"/>
                </a:solidFill>
                <a:latin typeface="Libre Franklin"/>
                <a:ea typeface="Libre Franklin"/>
                <a:cs typeface="Libre Franklin"/>
                <a:sym typeface="Libre Franklin"/>
              </a:rPr>
              <a:t> </a:t>
            </a:r>
            <a:endParaRPr sz="1400" b="0" i="0" u="none" strike="noStrike" cap="none">
              <a:solidFill>
                <a:schemeClr val="dk1"/>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Libre Franklin"/>
                <a:ea typeface="Libre Franklin"/>
                <a:cs typeface="Libre Franklin"/>
                <a:sym typeface="Libre Franklin"/>
              </a:rPr>
              <a:t>Appended to </a:t>
            </a:r>
            <a:endParaRPr sz="1400" b="0" i="0" u="none" strike="noStrike" cap="none">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rgbClr val="9900FF"/>
                </a:solidFill>
                <a:latin typeface="Libre Franklin"/>
                <a:ea typeface="Libre Franklin"/>
                <a:cs typeface="Libre Franklin"/>
                <a:sym typeface="Libre Franklin"/>
              </a:rPr>
              <a:t>Bill 198</a:t>
            </a:r>
            <a:endParaRPr sz="1400" b="0" i="0" u="none" strike="noStrike" cap="none">
              <a:solidFill>
                <a:srgbClr val="9900F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Libre Franklin"/>
              <a:ea typeface="Libre Franklin"/>
              <a:cs typeface="Libre Franklin"/>
              <a:sym typeface="Libre Franklin"/>
            </a:endParaRPr>
          </a:p>
        </p:txBody>
      </p:sp>
      <p:sp>
        <p:nvSpPr>
          <p:cNvPr id="125" name="Google Shape;125;p17"/>
          <p:cNvSpPr txBox="1"/>
          <p:nvPr/>
        </p:nvSpPr>
        <p:spPr>
          <a:xfrm>
            <a:off x="10339975" y="2976000"/>
            <a:ext cx="1727700" cy="330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rgbClr val="9900FF"/>
                </a:solidFill>
                <a:latin typeface="Libre Franklin"/>
                <a:ea typeface="Libre Franklin"/>
                <a:cs typeface="Libre Franklin"/>
                <a:sym typeface="Libre Franklin"/>
              </a:rPr>
              <a:t>Bill 1.048</a:t>
            </a:r>
            <a:endParaRPr sz="1400" b="1" i="0" u="none" strike="noStrike" cap="none">
              <a:solidFill>
                <a:srgbClr val="9900FF"/>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Libre Franklin"/>
              <a:ea typeface="Libre Franklin"/>
              <a:cs typeface="Libre Franklin"/>
              <a:sym typeface="Libre Franklin"/>
            </a:endParaRPr>
          </a:p>
        </p:txBody>
      </p:sp>
      <p:sp>
        <p:nvSpPr>
          <p:cNvPr id="126" name="Google Shape;126;p17"/>
          <p:cNvSpPr txBox="1"/>
          <p:nvPr/>
        </p:nvSpPr>
        <p:spPr>
          <a:xfrm>
            <a:off x="7902600" y="3739350"/>
            <a:ext cx="3936000" cy="193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ibre Franklin"/>
                <a:ea typeface="Libre Franklin"/>
                <a:cs typeface="Libre Franklin"/>
                <a:sym typeface="Libre Franklin"/>
              </a:rPr>
              <a:t> </a:t>
            </a:r>
            <a:endParaRPr sz="1400" b="0" i="0" u="none" strike="noStrike" cap="none">
              <a:solidFill>
                <a:srgbClr val="000000"/>
              </a:solidFill>
              <a:latin typeface="Libre Franklin"/>
              <a:ea typeface="Libre Franklin"/>
              <a:cs typeface="Libre Franklin"/>
              <a:sym typeface="Libre Franklin"/>
            </a:endParaRPr>
          </a:p>
        </p:txBody>
      </p:sp>
      <p:sp>
        <p:nvSpPr>
          <p:cNvPr id="127" name="Google Shape;127;p17"/>
          <p:cNvSpPr txBox="1"/>
          <p:nvPr/>
        </p:nvSpPr>
        <p:spPr>
          <a:xfrm>
            <a:off x="7630100" y="3663650"/>
            <a:ext cx="8720100" cy="10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p:txBody>
      </p:sp>
      <p:sp>
        <p:nvSpPr>
          <p:cNvPr id="128" name="Google Shape;128;p17"/>
          <p:cNvSpPr/>
          <p:nvPr/>
        </p:nvSpPr>
        <p:spPr>
          <a:xfrm>
            <a:off x="7630100" y="3490750"/>
            <a:ext cx="4269300" cy="2331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7"/>
          <p:cNvSpPr txBox="1"/>
          <p:nvPr/>
        </p:nvSpPr>
        <p:spPr>
          <a:xfrm>
            <a:off x="7627625" y="3626900"/>
            <a:ext cx="4269300" cy="193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Libre Franklin"/>
                <a:ea typeface="Libre Franklin"/>
                <a:cs typeface="Libre Franklin"/>
                <a:sym typeface="Libre Franklin"/>
              </a:rPr>
              <a:t>“The country is experiencing a veritable epidemic of malicious contamination of people with HIV, as reported by the media, with indication of State response in a rigid and fair way. (...) Thus, it is as proposition that meets the social anxieties and, because of the great importance of the theme, we vote for its approval.” </a:t>
            </a:r>
            <a:r>
              <a:rPr lang="en-GB" sz="1400" b="1" i="0" u="none" strike="noStrike" cap="none">
                <a:solidFill>
                  <a:srgbClr val="000000"/>
                </a:solidFill>
                <a:latin typeface="Libre Franklin"/>
                <a:ea typeface="Libre Franklin"/>
                <a:cs typeface="Libre Franklin"/>
                <a:sym typeface="Libre Franklin"/>
              </a:rPr>
              <a:t>Deputy Marco Tebaldi (PSDB-SC), appointed rapporteur</a:t>
            </a:r>
            <a:r>
              <a:rPr lang="en-GB" sz="1400" b="0" i="0" u="none" strike="noStrike" cap="none">
                <a:solidFill>
                  <a:srgbClr val="000000"/>
                </a:solidFill>
                <a:latin typeface="Libre Franklin"/>
                <a:ea typeface="Libre Franklin"/>
                <a:cs typeface="Libre Franklin"/>
                <a:sym typeface="Libre Franklin"/>
              </a:rPr>
              <a:t> on the process.</a:t>
            </a:r>
            <a:endParaRPr sz="2200" b="0" i="0" u="none" strike="noStrike" cap="none">
              <a:solidFill>
                <a:srgbClr val="222222"/>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a:p>
            <a:pPr marL="0" marR="0" lvl="0" indent="457200" algn="just" rtl="0">
              <a:lnSpc>
                <a:spcPct val="200000"/>
              </a:lnSpc>
              <a:spcBef>
                <a:spcPts val="0"/>
              </a:spcBef>
              <a:spcAft>
                <a:spcPts val="0"/>
              </a:spcAft>
              <a:buClr>
                <a:schemeClr val="dk1"/>
              </a:buClr>
              <a:buSzPts val="1100"/>
              <a:buFont typeface="Arial"/>
              <a:buNone/>
            </a:pPr>
            <a:endParaRPr sz="1400" b="0" i="0" u="none" strike="noStrike" cap="none">
              <a:solidFill>
                <a:srgbClr val="000000"/>
              </a:solidFill>
              <a:latin typeface="Libre Franklin"/>
              <a:ea typeface="Libre Franklin"/>
              <a:cs typeface="Libre Franklin"/>
              <a:sym typeface="Libre Frankli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GB"/>
              <a:t>Actors Against Criminalization</a:t>
            </a:r>
            <a:endParaRPr/>
          </a:p>
        </p:txBody>
      </p:sp>
      <p:sp>
        <p:nvSpPr>
          <p:cNvPr id="135" name="Google Shape;135;p18"/>
          <p:cNvSpPr txBox="1">
            <a:spLocks noGrp="1"/>
          </p:cNvSpPr>
          <p:nvPr>
            <p:ph type="body" idx="1"/>
          </p:nvPr>
        </p:nvSpPr>
        <p:spPr>
          <a:xfrm>
            <a:off x="609600" y="1211125"/>
            <a:ext cx="10972800" cy="491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endParaRPr sz="1400"/>
          </a:p>
          <a:p>
            <a:pPr marL="0" lvl="0" indent="0" algn="l" rtl="0">
              <a:lnSpc>
                <a:spcPct val="100000"/>
              </a:lnSpc>
              <a:spcBef>
                <a:spcPts val="640"/>
              </a:spcBef>
              <a:spcAft>
                <a:spcPts val="0"/>
              </a:spcAft>
              <a:buClr>
                <a:srgbClr val="000000"/>
              </a:buClr>
              <a:buSzPts val="1100"/>
              <a:buFont typeface="Arial"/>
              <a:buNone/>
            </a:pPr>
            <a:endParaRPr sz="1400"/>
          </a:p>
        </p:txBody>
      </p:sp>
      <p:sp>
        <p:nvSpPr>
          <p:cNvPr id="136" name="Google Shape;136;p18"/>
          <p:cNvSpPr/>
          <p:nvPr/>
        </p:nvSpPr>
        <p:spPr>
          <a:xfrm>
            <a:off x="807000" y="1407500"/>
            <a:ext cx="3696000" cy="4292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8"/>
          <p:cNvSpPr txBox="1"/>
          <p:nvPr/>
        </p:nvSpPr>
        <p:spPr>
          <a:xfrm>
            <a:off x="970550" y="1483825"/>
            <a:ext cx="3303600" cy="402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40"/>
              </a:spcBef>
              <a:spcAft>
                <a:spcPts val="0"/>
              </a:spcAft>
              <a:buClr>
                <a:srgbClr val="000000"/>
              </a:buClr>
              <a:buSzPts val="1400"/>
              <a:buFont typeface="Arial"/>
              <a:buNone/>
            </a:pPr>
            <a:r>
              <a:rPr lang="en-GB" sz="1400" b="1" i="0" u="none" strike="noStrike" cap="none">
                <a:solidFill>
                  <a:srgbClr val="383333"/>
                </a:solidFill>
                <a:latin typeface="Libre Franklin"/>
                <a:ea typeface="Libre Franklin"/>
                <a:cs typeface="Libre Franklin"/>
                <a:sym typeface="Libre Franklin"/>
              </a:rPr>
              <a:t>70 organisations request project filing, such as:</a:t>
            </a:r>
            <a:endParaRPr sz="1400" b="1" i="0" u="none" strike="noStrike" cap="none">
              <a:solidFill>
                <a:srgbClr val="383333"/>
              </a:solidFill>
              <a:latin typeface="Libre Franklin"/>
              <a:ea typeface="Libre Franklin"/>
              <a:cs typeface="Libre Franklin"/>
              <a:sym typeface="Libre Franklin"/>
            </a:endParaRPr>
          </a:p>
          <a:p>
            <a:pPr marL="0" marR="0" lvl="0" indent="0" algn="ctr" rtl="0">
              <a:lnSpc>
                <a:spcPct val="100000"/>
              </a:lnSpc>
              <a:spcBef>
                <a:spcPts val="640"/>
              </a:spcBef>
              <a:spcAft>
                <a:spcPts val="0"/>
              </a:spcAft>
              <a:buClr>
                <a:srgbClr val="000000"/>
              </a:buClr>
              <a:buSzPts val="1400"/>
              <a:buFont typeface="Arial"/>
              <a:buNone/>
            </a:pPr>
            <a:endParaRPr sz="1400" b="1" i="0" u="none" strike="noStrike" cap="none">
              <a:solidFill>
                <a:srgbClr val="383333"/>
              </a:solidFill>
              <a:latin typeface="Libre Franklin"/>
              <a:ea typeface="Libre Franklin"/>
              <a:cs typeface="Libre Franklin"/>
              <a:sym typeface="Libre Franklin"/>
            </a:endParaRPr>
          </a:p>
          <a:p>
            <a:pPr marL="457200" marR="0" lvl="0" indent="-317500" algn="l" rtl="0">
              <a:lnSpc>
                <a:spcPct val="100000"/>
              </a:lnSpc>
              <a:spcBef>
                <a:spcPts val="640"/>
              </a:spcBef>
              <a:spcAft>
                <a:spcPts val="0"/>
              </a:spcAft>
              <a:buClr>
                <a:srgbClr val="383333"/>
              </a:buClr>
              <a:buSzPts val="1400"/>
              <a:buFont typeface="Arial"/>
              <a:buChar char="●"/>
            </a:pPr>
            <a:r>
              <a:rPr lang="en-GB" sz="1400" b="0" i="0" u="none" strike="noStrike" cap="none">
                <a:solidFill>
                  <a:srgbClr val="383333"/>
                </a:solidFill>
                <a:latin typeface="Libre Franklin"/>
                <a:ea typeface="Libre Franklin"/>
                <a:cs typeface="Libre Franklin"/>
                <a:sym typeface="Libre Franklin"/>
              </a:rPr>
              <a:t>Grupo de Incentivo à Vida - GIV</a:t>
            </a:r>
            <a:endParaRPr sz="1400" b="0" i="0" u="none" strike="noStrike" cap="none">
              <a:solidFill>
                <a:srgbClr val="383333"/>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383333"/>
              </a:buClr>
              <a:buSzPts val="1400"/>
              <a:buFont typeface="Arial"/>
              <a:buChar char="●"/>
            </a:pPr>
            <a:r>
              <a:rPr lang="en-GB" sz="1400" b="0" i="0" u="none" strike="noStrike" cap="none">
                <a:solidFill>
                  <a:srgbClr val="383333"/>
                </a:solidFill>
                <a:latin typeface="Libre Franklin"/>
                <a:ea typeface="Libre Franklin"/>
                <a:cs typeface="Libre Franklin"/>
                <a:sym typeface="Libre Franklin"/>
              </a:rPr>
              <a:t>Interdisciplinar de AIDS - ABIA</a:t>
            </a:r>
            <a:endParaRPr sz="1400" b="0" i="0" u="none" strike="noStrike" cap="none">
              <a:solidFill>
                <a:srgbClr val="383333"/>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383333"/>
              </a:buClr>
              <a:buSzPts val="1400"/>
              <a:buFont typeface="Arial"/>
              <a:buChar char="●"/>
            </a:pPr>
            <a:r>
              <a:rPr lang="en-GB" sz="1400" b="0" i="0" u="none" strike="noStrike" cap="none">
                <a:solidFill>
                  <a:srgbClr val="383333"/>
                </a:solidFill>
                <a:latin typeface="Libre Franklin"/>
                <a:ea typeface="Libre Franklin"/>
                <a:cs typeface="Libre Franklin"/>
                <a:sym typeface="Libre Franklin"/>
              </a:rPr>
              <a:t>UNAIDS Brasil </a:t>
            </a:r>
            <a:endParaRPr sz="1400" b="0" i="0" u="none" strike="noStrike" cap="none">
              <a:solidFill>
                <a:srgbClr val="383333"/>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383333"/>
              </a:buClr>
              <a:buSzPts val="1400"/>
              <a:buFont typeface="Libre Franklin"/>
              <a:buChar char="●"/>
            </a:pPr>
            <a:r>
              <a:rPr lang="en-GB" sz="1400" b="0" i="0" u="none" strike="noStrike" cap="none">
                <a:solidFill>
                  <a:srgbClr val="383333"/>
                </a:solidFill>
                <a:latin typeface="Libre Franklin"/>
                <a:ea typeface="Libre Franklin"/>
                <a:cs typeface="Libre Franklin"/>
                <a:sym typeface="Libre Franklin"/>
              </a:rPr>
              <a:t>Rede Mulheres Negras </a:t>
            </a:r>
            <a:endParaRPr sz="1400" b="0" i="0" u="none" strike="noStrike" cap="none">
              <a:solidFill>
                <a:srgbClr val="383333"/>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383333"/>
              </a:buClr>
              <a:buSzPts val="1400"/>
              <a:buFont typeface="Libre Franklin"/>
              <a:buChar char="●"/>
            </a:pPr>
            <a:r>
              <a:rPr lang="en-GB" sz="1400" b="0" i="0" u="none" strike="noStrike" cap="none">
                <a:solidFill>
                  <a:srgbClr val="383333"/>
                </a:solidFill>
                <a:latin typeface="Libre Franklin"/>
                <a:ea typeface="Libre Franklin"/>
                <a:cs typeface="Libre Franklin"/>
                <a:sym typeface="Libre Franklin"/>
              </a:rPr>
              <a:t>Movimento Nacional das Cidadãs Positivas - MNCP</a:t>
            </a:r>
            <a:endParaRPr sz="1400" b="0" i="0" u="none" strike="noStrike" cap="none">
              <a:solidFill>
                <a:srgbClr val="383333"/>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383333"/>
              </a:buClr>
              <a:buSzPts val="1400"/>
              <a:buFont typeface="Libre Franklin"/>
              <a:buChar char="●"/>
            </a:pPr>
            <a:r>
              <a:rPr lang="en-GB" sz="1400" b="0" i="0" u="none" strike="noStrike" cap="none">
                <a:solidFill>
                  <a:srgbClr val="383333"/>
                </a:solidFill>
                <a:latin typeface="Libre Franklin"/>
                <a:ea typeface="Libre Franklin"/>
                <a:cs typeface="Libre Franklin"/>
                <a:sym typeface="Libre Franklin"/>
              </a:rPr>
              <a:t>Instituto Nacional de Infectologia Evandro Chagas - INI/FIOCRUZ</a:t>
            </a:r>
            <a:endParaRPr sz="1400" b="0" i="0" u="none" strike="noStrike" cap="none">
              <a:solidFill>
                <a:srgbClr val="383333"/>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383333"/>
              </a:buClr>
              <a:buSzPts val="1400"/>
              <a:buFont typeface="Libre Franklin"/>
              <a:buChar char="●"/>
            </a:pPr>
            <a:r>
              <a:rPr lang="en-GB" sz="1400" b="0" i="0" u="none" strike="noStrike" cap="none">
                <a:solidFill>
                  <a:srgbClr val="383333"/>
                </a:solidFill>
                <a:latin typeface="Libre Franklin"/>
                <a:ea typeface="Libre Franklin"/>
                <a:cs typeface="Libre Franklin"/>
                <a:sym typeface="Libre Franklin"/>
              </a:rPr>
              <a:t>NEPAIDS - USP </a:t>
            </a:r>
            <a:endParaRPr sz="1400" b="0" i="0" u="none" strike="noStrike" cap="none">
              <a:solidFill>
                <a:srgbClr val="383333"/>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383333"/>
              </a:buClr>
              <a:buSzPts val="1400"/>
              <a:buFont typeface="Libre Franklin"/>
              <a:buChar char="●"/>
            </a:pPr>
            <a:r>
              <a:rPr lang="en-GB" sz="1400" b="0" i="0" u="none" strike="noStrike" cap="none">
                <a:solidFill>
                  <a:srgbClr val="383333"/>
                </a:solidFill>
                <a:latin typeface="Libre Franklin"/>
                <a:ea typeface="Libre Franklin"/>
                <a:cs typeface="Libre Franklin"/>
                <a:sym typeface="Libre Franklin"/>
              </a:rPr>
              <a:t>Associação das Travestis/Transexuais do Acre - ATTRAC</a:t>
            </a:r>
            <a:endParaRPr sz="1400" b="0" i="0" u="none" strike="noStrike" cap="none">
              <a:solidFill>
                <a:srgbClr val="383333"/>
              </a:solidFill>
              <a:latin typeface="Libre Franklin"/>
              <a:ea typeface="Libre Franklin"/>
              <a:cs typeface="Libre Franklin"/>
              <a:sym typeface="Libre Franklin"/>
            </a:endParaRPr>
          </a:p>
          <a:p>
            <a:pPr marL="457200" marR="0" lvl="0" indent="0" algn="l" rtl="0">
              <a:lnSpc>
                <a:spcPct val="100000"/>
              </a:lnSpc>
              <a:spcBef>
                <a:spcPts val="640"/>
              </a:spcBef>
              <a:spcAft>
                <a:spcPts val="0"/>
              </a:spcAft>
              <a:buClr>
                <a:srgbClr val="000000"/>
              </a:buClr>
              <a:buSzPts val="1400"/>
              <a:buFont typeface="Arial"/>
              <a:buNone/>
            </a:pPr>
            <a:r>
              <a:rPr lang="en-GB" sz="1400" b="0" i="0" u="none" strike="noStrike" cap="none">
                <a:solidFill>
                  <a:srgbClr val="383333"/>
                </a:solidFill>
                <a:latin typeface="Libre Franklin"/>
                <a:ea typeface="Libre Franklin"/>
                <a:cs typeface="Libre Franklin"/>
                <a:sym typeface="Libre Franklin"/>
              </a:rPr>
              <a:t>	And 62 more… </a:t>
            </a:r>
            <a:endParaRPr sz="1400" b="0" i="0" u="none" strike="noStrike" cap="none">
              <a:solidFill>
                <a:srgbClr val="383333"/>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p:txBody>
      </p:sp>
      <p:cxnSp>
        <p:nvCxnSpPr>
          <p:cNvPr id="138" name="Google Shape;138;p18"/>
          <p:cNvCxnSpPr>
            <a:stCxn id="136" idx="3"/>
          </p:cNvCxnSpPr>
          <p:nvPr/>
        </p:nvCxnSpPr>
        <p:spPr>
          <a:xfrm rot="10800000" flipH="1">
            <a:off x="4503000" y="3548150"/>
            <a:ext cx="1362900" cy="5400"/>
          </a:xfrm>
          <a:prstGeom prst="straightConnector1">
            <a:avLst/>
          </a:prstGeom>
          <a:noFill/>
          <a:ln w="9525" cap="flat" cmpd="sng">
            <a:solidFill>
              <a:srgbClr val="000000"/>
            </a:solidFill>
            <a:prstDash val="solid"/>
            <a:round/>
            <a:headEnd type="none" w="sm" len="sm"/>
            <a:tailEnd type="triangle" w="med" len="med"/>
          </a:ln>
        </p:spPr>
      </p:cxnSp>
      <p:sp>
        <p:nvSpPr>
          <p:cNvPr id="139" name="Google Shape;139;p18"/>
          <p:cNvSpPr txBox="1"/>
          <p:nvPr/>
        </p:nvSpPr>
        <p:spPr>
          <a:xfrm>
            <a:off x="4623900" y="3699675"/>
            <a:ext cx="1472100" cy="114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Libre Franklin"/>
                <a:ea typeface="Libre Franklin"/>
                <a:cs typeface="Libre Franklin"/>
                <a:sym typeface="Libre Franklin"/>
              </a:rPr>
              <a:t>       Main      arguments </a:t>
            </a:r>
            <a:endParaRPr sz="1400" b="1"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Libre Franklin"/>
                <a:ea typeface="Libre Franklin"/>
                <a:cs typeface="Libre Franklin"/>
                <a:sym typeface="Libre Franklin"/>
              </a:rPr>
              <a:t>  to defeat</a:t>
            </a:r>
            <a:endParaRPr sz="1400" b="1"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Libre Franklin"/>
                <a:ea typeface="Libre Franklin"/>
                <a:cs typeface="Libre Franklin"/>
                <a:sym typeface="Libre Franklin"/>
              </a:rPr>
              <a:t>criminalization</a:t>
            </a:r>
            <a:r>
              <a:rPr lang="en-GB" sz="1400" b="0" i="0" u="none" strike="noStrike" cap="none">
                <a:solidFill>
                  <a:srgbClr val="000000"/>
                </a:solidFill>
                <a:latin typeface="Libre Franklin"/>
                <a:ea typeface="Libre Franklin"/>
                <a:cs typeface="Libre Franklin"/>
                <a:sym typeface="Libre Franklin"/>
              </a:rPr>
              <a:t>  </a:t>
            </a:r>
            <a:endParaRPr sz="1400" b="0" i="0" u="none" strike="noStrike" cap="none">
              <a:solidFill>
                <a:srgbClr val="000000"/>
              </a:solidFill>
              <a:latin typeface="Libre Franklin"/>
              <a:ea typeface="Libre Franklin"/>
              <a:cs typeface="Libre Franklin"/>
              <a:sym typeface="Libre Franklin"/>
            </a:endParaRPr>
          </a:p>
        </p:txBody>
      </p:sp>
      <p:sp>
        <p:nvSpPr>
          <p:cNvPr id="140" name="Google Shape;140;p18"/>
          <p:cNvSpPr txBox="1"/>
          <p:nvPr/>
        </p:nvSpPr>
        <p:spPr>
          <a:xfrm>
            <a:off x="6018650" y="1560150"/>
            <a:ext cx="5495100" cy="4566300"/>
          </a:xfrm>
          <a:prstGeom prst="rect">
            <a:avLst/>
          </a:prstGeom>
          <a:noFill/>
          <a:ln>
            <a:noFill/>
          </a:ln>
        </p:spPr>
        <p:txBody>
          <a:bodyPr spcFirstLastPara="1" wrap="square" lIns="91425" tIns="91425" rIns="91425" bIns="91425" anchor="t" anchorCtr="0">
            <a:noAutofit/>
          </a:bodyPr>
          <a:lstStyle/>
          <a:p>
            <a:pPr marL="457200" marR="0" lvl="0" indent="-317500" algn="just" rtl="0">
              <a:lnSpc>
                <a:spcPct val="100000"/>
              </a:lnSpc>
              <a:spcBef>
                <a:spcPts val="0"/>
              </a:spcBef>
              <a:spcAft>
                <a:spcPts val="0"/>
              </a:spcAft>
              <a:buClr>
                <a:srgbClr val="000000"/>
              </a:buClr>
              <a:buSzPts val="1400"/>
              <a:buFont typeface="Libre Franklin"/>
              <a:buChar char="●"/>
            </a:pPr>
            <a:r>
              <a:rPr lang="en-GB" sz="1400" b="0" i="0" u="none" strike="noStrike" cap="none">
                <a:solidFill>
                  <a:srgbClr val="000000"/>
                </a:solidFill>
                <a:latin typeface="Libre Franklin"/>
                <a:ea typeface="Libre Franklin"/>
                <a:cs typeface="Libre Franklin"/>
                <a:sym typeface="Libre Franklin"/>
              </a:rPr>
              <a:t>”Criminalization disregards the advance of science to prevention and treatment”.  - </a:t>
            </a:r>
            <a:r>
              <a:rPr lang="en-GB" sz="1400" b="1" i="0" u="none" strike="noStrike" cap="none">
                <a:solidFill>
                  <a:srgbClr val="000000"/>
                </a:solidFill>
                <a:latin typeface="Libre Franklin"/>
                <a:ea typeface="Libre Franklin"/>
                <a:cs typeface="Libre Franklin"/>
                <a:sym typeface="Libre Franklin"/>
              </a:rPr>
              <a:t>UNAIDS Brasil </a:t>
            </a:r>
            <a:endParaRPr sz="1400" b="1" i="0" u="none" strike="noStrike" cap="none">
              <a:solidFill>
                <a:srgbClr val="000000"/>
              </a:solidFill>
              <a:latin typeface="Libre Franklin"/>
              <a:ea typeface="Libre Franklin"/>
              <a:cs typeface="Libre Franklin"/>
              <a:sym typeface="Libre Franklin"/>
            </a:endParaRPr>
          </a:p>
          <a:p>
            <a:pPr marL="914400" marR="0" lvl="1" indent="-317500" algn="l" rtl="0">
              <a:lnSpc>
                <a:spcPct val="100000"/>
              </a:lnSpc>
              <a:spcBef>
                <a:spcPts val="0"/>
              </a:spcBef>
              <a:spcAft>
                <a:spcPts val="0"/>
              </a:spcAft>
              <a:buClr>
                <a:srgbClr val="000000"/>
              </a:buClr>
              <a:buSzPts val="1400"/>
              <a:buFont typeface="Libre Franklin"/>
              <a:buChar char="○"/>
            </a:pPr>
            <a:r>
              <a:rPr lang="en-GB" sz="1400" b="0" i="0" u="none" strike="noStrike" cap="none">
                <a:solidFill>
                  <a:srgbClr val="000000"/>
                </a:solidFill>
                <a:latin typeface="Libre Franklin"/>
                <a:ea typeface="Libre Franklin"/>
                <a:cs typeface="Libre Franklin"/>
                <a:sym typeface="Libre Franklin"/>
              </a:rPr>
              <a:t>Opposites Attract (2014)</a:t>
            </a:r>
            <a:endParaRPr sz="14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000000"/>
              </a:buClr>
              <a:buSzPts val="1400"/>
              <a:buFont typeface="Libre Franklin"/>
              <a:buChar char="●"/>
            </a:pPr>
            <a:r>
              <a:rPr lang="en-GB" sz="1400" b="0" i="0" u="none" strike="noStrike" cap="none">
                <a:solidFill>
                  <a:srgbClr val="000000"/>
                </a:solidFill>
                <a:latin typeface="Libre Franklin"/>
                <a:ea typeface="Libre Franklin"/>
                <a:cs typeface="Libre Franklin"/>
                <a:sym typeface="Libre Franklin"/>
              </a:rPr>
              <a:t>Undetectable equals Untransmittable</a:t>
            </a:r>
            <a:endParaRPr sz="14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a:p>
            <a:pPr marL="457200" marR="0" lvl="0" indent="-317500" algn="just" rtl="0">
              <a:lnSpc>
                <a:spcPct val="100000"/>
              </a:lnSpc>
              <a:spcBef>
                <a:spcPts val="0"/>
              </a:spcBef>
              <a:spcAft>
                <a:spcPts val="0"/>
              </a:spcAft>
              <a:buClr>
                <a:srgbClr val="000000"/>
              </a:buClr>
              <a:buSzPts val="1400"/>
              <a:buFont typeface="Libre Franklin"/>
              <a:buChar char="●"/>
            </a:pPr>
            <a:r>
              <a:rPr lang="en-GB" sz="1400" b="0" i="0" u="none" strike="noStrike" cap="none">
                <a:solidFill>
                  <a:srgbClr val="000000"/>
                </a:solidFill>
                <a:latin typeface="Libre Franklin"/>
                <a:ea typeface="Libre Franklin"/>
                <a:cs typeface="Libre Franklin"/>
                <a:sym typeface="Libre Franklin"/>
              </a:rPr>
              <a:t>Bill based on media allegations from unreliable,  sensational and alarming sources. - </a:t>
            </a:r>
            <a:r>
              <a:rPr lang="en-GB" sz="1400" b="1" i="0" u="none" strike="noStrike" cap="none">
                <a:solidFill>
                  <a:srgbClr val="000000"/>
                </a:solidFill>
                <a:latin typeface="Libre Franklin"/>
                <a:ea typeface="Libre Franklin"/>
                <a:cs typeface="Libre Franklin"/>
                <a:sym typeface="Libre Franklin"/>
              </a:rPr>
              <a:t>UNAIDS Brasil </a:t>
            </a:r>
            <a:endParaRPr sz="1400" b="1"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a:p>
            <a:pPr marL="457200" marR="0" lvl="0" indent="-317500" algn="just" rtl="0">
              <a:lnSpc>
                <a:spcPct val="100000"/>
              </a:lnSpc>
              <a:spcBef>
                <a:spcPts val="0"/>
              </a:spcBef>
              <a:spcAft>
                <a:spcPts val="0"/>
              </a:spcAft>
              <a:buClr>
                <a:srgbClr val="000000"/>
              </a:buClr>
              <a:buSzPts val="1400"/>
              <a:buFont typeface="Libre Franklin"/>
              <a:buChar char="●"/>
            </a:pPr>
            <a:r>
              <a:rPr lang="en-GB" sz="1400" b="0" i="0" u="none" strike="noStrike" cap="none">
                <a:solidFill>
                  <a:srgbClr val="000000"/>
                </a:solidFill>
                <a:latin typeface="Libre Franklin"/>
                <a:ea typeface="Libre Franklin"/>
                <a:cs typeface="Libre Franklin"/>
                <a:sym typeface="Libre Franklin"/>
              </a:rPr>
              <a:t>“The mere accomplishment of a sexual act of a person with HIV does not in itself constitute the intentionality of transmitting HIV”. - </a:t>
            </a:r>
            <a:r>
              <a:rPr lang="en-GB" sz="1400" b="1" i="0" u="none" strike="noStrike" cap="none">
                <a:solidFill>
                  <a:srgbClr val="000000"/>
                </a:solidFill>
                <a:latin typeface="Libre Franklin"/>
                <a:ea typeface="Libre Franklin"/>
                <a:cs typeface="Libre Franklin"/>
                <a:sym typeface="Libre Franklin"/>
              </a:rPr>
              <a:t>GIV</a:t>
            </a:r>
            <a:endParaRPr sz="1400" b="1"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000000"/>
              </a:buClr>
              <a:buSzPts val="1400"/>
              <a:buFont typeface="Libre Franklin"/>
              <a:buChar char="●"/>
            </a:pPr>
            <a:r>
              <a:rPr lang="en-GB" sz="1400" b="0" i="0" u="none" strike="noStrike" cap="none">
                <a:solidFill>
                  <a:srgbClr val="000000"/>
                </a:solidFill>
                <a:latin typeface="Libre Franklin"/>
                <a:ea typeface="Libre Franklin"/>
                <a:cs typeface="Libre Franklin"/>
                <a:sym typeface="Libre Franklin"/>
              </a:rPr>
              <a:t>International experiences show that this type of legislation distances people from testing and treatment.</a:t>
            </a:r>
            <a:endParaRPr sz="14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a:p>
            <a:pPr marL="457200" marR="0" lvl="0" indent="-317500" algn="l" rtl="0">
              <a:lnSpc>
                <a:spcPct val="100000"/>
              </a:lnSpc>
              <a:spcBef>
                <a:spcPts val="0"/>
              </a:spcBef>
              <a:spcAft>
                <a:spcPts val="0"/>
              </a:spcAft>
              <a:buClr>
                <a:srgbClr val="000000"/>
              </a:buClr>
              <a:buSzPts val="1400"/>
              <a:buFont typeface="Libre Franklin"/>
              <a:buChar char="●"/>
            </a:pPr>
            <a:r>
              <a:rPr lang="en-GB" sz="1400" b="0" i="0" u="none" strike="noStrike" cap="none">
                <a:solidFill>
                  <a:srgbClr val="000000"/>
                </a:solidFill>
                <a:latin typeface="Libre Franklin"/>
                <a:ea typeface="Libre Franklin"/>
                <a:cs typeface="Libre Franklin"/>
                <a:sym typeface="Libre Franklin"/>
              </a:rPr>
              <a:t>Criminalization has no positive impact on preventing new infections.</a:t>
            </a:r>
            <a:endParaRPr sz="1400" b="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a:p>
            <a:pPr marL="0" marR="25400" lvl="0" indent="0" algn="l" rtl="0">
              <a:lnSpc>
                <a:spcPct val="150000"/>
              </a:lnSpc>
              <a:spcBef>
                <a:spcPts val="0"/>
              </a:spcBef>
              <a:spcAft>
                <a:spcPts val="0"/>
              </a:spcAft>
              <a:buClr>
                <a:schemeClr val="dk1"/>
              </a:buClr>
              <a:buSzPts val="1100"/>
              <a:buFont typeface="Arial"/>
              <a:buNone/>
            </a:pPr>
            <a:endParaRPr sz="1200" b="0" i="0" u="none" strike="noStrike" cap="none">
              <a:solidFill>
                <a:srgbClr val="222222"/>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endParaRPr/>
          </a:p>
        </p:txBody>
      </p:sp>
      <p:sp>
        <p:nvSpPr>
          <p:cNvPr id="146" name="Google Shape;146;p19"/>
          <p:cNvSpPr txBox="1">
            <a:spLocks noGrp="1"/>
          </p:cNvSpPr>
          <p:nvPr>
            <p:ph type="body" idx="1"/>
          </p:nvPr>
        </p:nvSpPr>
        <p:spPr>
          <a:xfrm>
            <a:off x="609600" y="1600202"/>
            <a:ext cx="109728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GB" sz="1400" b="1"/>
              <a:t>Results:</a:t>
            </a:r>
            <a:endParaRPr sz="1400" b="1"/>
          </a:p>
          <a:p>
            <a:pPr marL="0" lvl="0" indent="0" algn="l" rtl="0">
              <a:lnSpc>
                <a:spcPct val="100000"/>
              </a:lnSpc>
              <a:spcBef>
                <a:spcPts val="0"/>
              </a:spcBef>
              <a:spcAft>
                <a:spcPts val="0"/>
              </a:spcAft>
              <a:buSzPts val="3200"/>
              <a:buNone/>
            </a:pPr>
            <a:endParaRPr sz="1200">
              <a:solidFill>
                <a:srgbClr val="000000"/>
              </a:solidFill>
            </a:endParaRPr>
          </a:p>
          <a:p>
            <a:pPr marL="457200" lvl="0" indent="-317500" algn="just" rtl="0">
              <a:lnSpc>
                <a:spcPct val="100000"/>
              </a:lnSpc>
              <a:spcBef>
                <a:spcPts val="0"/>
              </a:spcBef>
              <a:spcAft>
                <a:spcPts val="0"/>
              </a:spcAft>
              <a:buClr>
                <a:srgbClr val="000000"/>
              </a:buClr>
              <a:buSzPts val="1400"/>
              <a:buAutoNum type="arabicParenR"/>
            </a:pPr>
            <a:r>
              <a:rPr lang="en-GB" sz="1400">
                <a:solidFill>
                  <a:srgbClr val="000000"/>
                </a:solidFill>
              </a:rPr>
              <a:t>One more time, part of the national media spread questionable source news about the existence of homosexuals living with HIV/Aids that were purposely transmitting the </a:t>
            </a:r>
            <a:r>
              <a:rPr lang="en-GB" sz="1400" b="1">
                <a:solidFill>
                  <a:srgbClr val="000000"/>
                </a:solidFill>
              </a:rPr>
              <a:t>AiD$</a:t>
            </a:r>
            <a:r>
              <a:rPr lang="en-GB" sz="1400">
                <a:solidFill>
                  <a:srgbClr val="000000"/>
                </a:solidFill>
              </a:rPr>
              <a:t> virus to “innocent” people. </a:t>
            </a:r>
            <a:endParaRPr sz="1400">
              <a:solidFill>
                <a:srgbClr val="000000"/>
              </a:solidFill>
            </a:endParaRPr>
          </a:p>
          <a:p>
            <a:pPr marL="457200" lvl="0" indent="-317500" algn="just" rtl="0">
              <a:lnSpc>
                <a:spcPct val="100000"/>
              </a:lnSpc>
              <a:spcBef>
                <a:spcPts val="0"/>
              </a:spcBef>
              <a:spcAft>
                <a:spcPts val="0"/>
              </a:spcAft>
              <a:buClr>
                <a:srgbClr val="000000"/>
              </a:buClr>
              <a:buSzPts val="1400"/>
              <a:buAutoNum type="arabicParenR"/>
            </a:pPr>
            <a:r>
              <a:rPr lang="en-GB" sz="1400">
                <a:solidFill>
                  <a:srgbClr val="000000"/>
                </a:solidFill>
              </a:rPr>
              <a:t>Media reports have been used to support legislation to criminalize HIV transmission, claiming to characterize them as a heinous crime.</a:t>
            </a:r>
            <a:endParaRPr sz="1400">
              <a:solidFill>
                <a:srgbClr val="000000"/>
              </a:solidFill>
            </a:endParaRPr>
          </a:p>
          <a:p>
            <a:pPr marL="457200" lvl="0" indent="-317500" algn="just" rtl="0">
              <a:lnSpc>
                <a:spcPct val="100000"/>
              </a:lnSpc>
              <a:spcBef>
                <a:spcPts val="0"/>
              </a:spcBef>
              <a:spcAft>
                <a:spcPts val="0"/>
              </a:spcAft>
              <a:buClr>
                <a:srgbClr val="000000"/>
              </a:buClr>
              <a:buSzPts val="1400"/>
              <a:buAutoNum type="arabicParenR"/>
            </a:pPr>
            <a:r>
              <a:rPr lang="en-GB" sz="1400">
                <a:solidFill>
                  <a:srgbClr val="000000"/>
                </a:solidFill>
                <a:highlight>
                  <a:srgbClr val="FFFFFF"/>
                </a:highlight>
              </a:rPr>
              <a:t>The construction of the “Clube do Carimbo” (“Stamp Club”) as a social, moral and sexual panic reifies the old project of pathologizing dissident sexualities and promoted an increase of stigmatizing news against homosexuals, travestis and trans people, and people living with HIV/Aids, and cultural impact on relations still needs to be measured.</a:t>
            </a:r>
            <a:endParaRPr sz="1400">
              <a:solidFill>
                <a:srgbClr val="000000"/>
              </a:solidFill>
              <a:highlight>
                <a:srgbClr val="FFFFFF"/>
              </a:highlight>
            </a:endParaRPr>
          </a:p>
          <a:p>
            <a:pPr marL="457200" lvl="0" indent="-317500" algn="just" rtl="0">
              <a:lnSpc>
                <a:spcPct val="100000"/>
              </a:lnSpc>
              <a:spcBef>
                <a:spcPts val="0"/>
              </a:spcBef>
              <a:spcAft>
                <a:spcPts val="0"/>
              </a:spcAft>
              <a:buClr>
                <a:srgbClr val="000000"/>
              </a:buClr>
              <a:buSzPts val="1400"/>
              <a:buFont typeface="Libre Franklin"/>
              <a:buAutoNum type="arabicParenR"/>
            </a:pPr>
            <a:r>
              <a:rPr lang="en-GB" sz="1400">
                <a:solidFill>
                  <a:srgbClr val="000000"/>
                </a:solidFill>
                <a:highlight>
                  <a:srgbClr val="FFFFFF"/>
                </a:highlight>
              </a:rPr>
              <a:t>There is a cultural controversy over whether prevention is the responsibility of the PLWHA or of all the individual involved in the sex relation.</a:t>
            </a:r>
            <a:endParaRPr sz="1400">
              <a:solidFill>
                <a:srgbClr val="000000"/>
              </a:solidFill>
              <a:highlight>
                <a:srgbClr val="FFFFFF"/>
              </a:highlight>
            </a:endParaRPr>
          </a:p>
          <a:p>
            <a:pPr marL="457200" lvl="0" indent="-317500" algn="just" rtl="0">
              <a:lnSpc>
                <a:spcPct val="100000"/>
              </a:lnSpc>
              <a:spcBef>
                <a:spcPts val="0"/>
              </a:spcBef>
              <a:spcAft>
                <a:spcPts val="0"/>
              </a:spcAft>
              <a:buClr>
                <a:srgbClr val="000000"/>
              </a:buClr>
              <a:buSzPts val="1400"/>
              <a:buFont typeface="Libre Franklin"/>
              <a:buAutoNum type="arabicParenR"/>
            </a:pPr>
            <a:r>
              <a:rPr lang="en-GB" sz="1400">
                <a:solidFill>
                  <a:srgbClr val="000000"/>
                </a:solidFill>
                <a:highlight>
                  <a:srgbClr val="FFFFFF"/>
                </a:highlight>
              </a:rPr>
              <a:t>The recent scientific evidence “undetectable equals untransmittable” has been used as a way to stop the advance of criminalization through an specific law in Brazil.</a:t>
            </a:r>
            <a:endParaRPr sz="1400">
              <a:solidFill>
                <a:srgbClr val="000000"/>
              </a:solidFill>
              <a:highlight>
                <a:srgbClr val="FFFFFF"/>
              </a:highlight>
            </a:endParaRPr>
          </a:p>
          <a:p>
            <a:pPr marL="0" lvl="0" indent="0" algn="l" rtl="0">
              <a:lnSpc>
                <a:spcPct val="100000"/>
              </a:lnSpc>
              <a:spcBef>
                <a:spcPts val="0"/>
              </a:spcBef>
              <a:spcAft>
                <a:spcPts val="0"/>
              </a:spcAft>
              <a:buSzPts val="3200"/>
              <a:buNone/>
            </a:pPr>
            <a:endParaRPr sz="1400">
              <a:solidFill>
                <a:srgbClr val="9900FF"/>
              </a:solidFill>
              <a:highlight>
                <a:srgbClr val="FFFFFF"/>
              </a:highlight>
              <a:latin typeface="Times New Roman"/>
              <a:ea typeface="Times New Roman"/>
              <a:cs typeface="Times New Roman"/>
              <a:sym typeface="Times New Roman"/>
            </a:endParaRPr>
          </a:p>
          <a:p>
            <a:pPr marL="457200" lvl="0" indent="0" algn="just" rtl="0">
              <a:lnSpc>
                <a:spcPct val="100000"/>
              </a:lnSpc>
              <a:spcBef>
                <a:spcPts val="640"/>
              </a:spcBef>
              <a:spcAft>
                <a:spcPts val="0"/>
              </a:spcAft>
              <a:buSzPts val="3200"/>
              <a:buNone/>
            </a:pPr>
            <a:endParaRPr sz="1400">
              <a:solidFill>
                <a:srgbClr val="000000"/>
              </a:solidFill>
            </a:endParaRPr>
          </a:p>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endParaRPr/>
          </a:p>
        </p:txBody>
      </p:sp>
      <p:sp>
        <p:nvSpPr>
          <p:cNvPr id="152" name="Google Shape;152;p20"/>
          <p:cNvSpPr txBox="1">
            <a:spLocks noGrp="1"/>
          </p:cNvSpPr>
          <p:nvPr>
            <p:ph type="body" idx="1"/>
          </p:nvPr>
        </p:nvSpPr>
        <p:spPr>
          <a:xfrm>
            <a:off x="609600" y="1600202"/>
            <a:ext cx="109728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GB" sz="1400" b="1"/>
              <a:t>Conclusions:</a:t>
            </a:r>
            <a:endParaRPr sz="1400" b="1"/>
          </a:p>
          <a:p>
            <a:pPr marL="0" lvl="0" indent="0" algn="l" rtl="0">
              <a:lnSpc>
                <a:spcPct val="100000"/>
              </a:lnSpc>
              <a:spcBef>
                <a:spcPts val="640"/>
              </a:spcBef>
              <a:spcAft>
                <a:spcPts val="0"/>
              </a:spcAft>
              <a:buClr>
                <a:schemeClr val="dk1"/>
              </a:buClr>
              <a:buSzPts val="1100"/>
              <a:buFont typeface="Arial"/>
              <a:buNone/>
            </a:pPr>
            <a:endParaRPr sz="1400" b="1"/>
          </a:p>
          <a:p>
            <a:pPr marL="457200" lvl="0" indent="0" algn="just" rtl="0">
              <a:lnSpc>
                <a:spcPct val="100000"/>
              </a:lnSpc>
              <a:spcBef>
                <a:spcPts val="640"/>
              </a:spcBef>
              <a:spcAft>
                <a:spcPts val="0"/>
              </a:spcAft>
              <a:buClr>
                <a:schemeClr val="dk1"/>
              </a:buClr>
              <a:buSzPts val="1100"/>
              <a:buFont typeface="Arial"/>
              <a:buNone/>
            </a:pPr>
            <a:r>
              <a:rPr lang="en-GB" sz="1400">
                <a:solidFill>
                  <a:schemeClr val="dk1"/>
                </a:solidFill>
                <a:highlight>
                  <a:schemeClr val="lt1"/>
                </a:highlight>
              </a:rPr>
              <a:t>The criminalization of HIV transmission is based on notions of risk and on individuality and built around certain stigmatized groups (homosexuals, travestis and trans people and people living with HIV/Aids), and on “irresponsible” sexual behaviors. Networking that is contrary to punitive logic has been fostered to dismantle this "risk" construct, and the handling of the "undetectable equals untransmittable" has proved to be very useful and needs to be studied more closely, especially in countries with the greatest advances in prison devices. </a:t>
            </a:r>
            <a:endParaRPr sz="1400">
              <a:solidFill>
                <a:schemeClr val="dk1"/>
              </a:solidFill>
            </a:endParaRPr>
          </a:p>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endParaRPr/>
          </a:p>
        </p:txBody>
      </p:sp>
      <p:sp>
        <p:nvSpPr>
          <p:cNvPr id="158" name="Google Shape;158;p21"/>
          <p:cNvSpPr txBox="1">
            <a:spLocks noGrp="1"/>
          </p:cNvSpPr>
          <p:nvPr>
            <p:ph type="body" idx="1"/>
          </p:nvPr>
        </p:nvSpPr>
        <p:spPr>
          <a:xfrm>
            <a:off x="609600" y="1600202"/>
            <a:ext cx="109728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GB" sz="2000" b="1"/>
              <a:t>References</a:t>
            </a:r>
            <a:r>
              <a:rPr lang="en-GB" sz="2000"/>
              <a:t>: </a:t>
            </a:r>
            <a:endParaRPr sz="2000"/>
          </a:p>
          <a:p>
            <a:pPr marL="0" lvl="0" indent="0" algn="l" rtl="0">
              <a:lnSpc>
                <a:spcPct val="100000"/>
              </a:lnSpc>
              <a:spcBef>
                <a:spcPts val="640"/>
              </a:spcBef>
              <a:spcAft>
                <a:spcPts val="0"/>
              </a:spcAft>
              <a:buSzPts val="3200"/>
              <a:buNone/>
            </a:pPr>
            <a:endParaRPr sz="2000"/>
          </a:p>
          <a:p>
            <a:pPr marL="0" lvl="0" indent="0" algn="just" rtl="0">
              <a:lnSpc>
                <a:spcPct val="150000"/>
              </a:lnSpc>
              <a:spcBef>
                <a:spcPts val="0"/>
              </a:spcBef>
              <a:spcAft>
                <a:spcPts val="0"/>
              </a:spcAft>
              <a:buSzPts val="3200"/>
              <a:buNone/>
            </a:pPr>
            <a:r>
              <a:rPr lang="en-GB" sz="1200">
                <a:solidFill>
                  <a:schemeClr val="dk1"/>
                </a:solidFill>
                <a:latin typeface="Times New Roman"/>
                <a:ea typeface="Times New Roman"/>
                <a:cs typeface="Times New Roman"/>
                <a:sym typeface="Times New Roman"/>
              </a:rPr>
              <a:t>COHEN, S. </a:t>
            </a:r>
            <a:r>
              <a:rPr lang="en-GB" sz="1200" b="1">
                <a:solidFill>
                  <a:schemeClr val="dk1"/>
                </a:solidFill>
                <a:latin typeface="Times New Roman"/>
                <a:ea typeface="Times New Roman"/>
                <a:cs typeface="Times New Roman"/>
                <a:sym typeface="Times New Roman"/>
              </a:rPr>
              <a:t>Folk devils and moral panics</a:t>
            </a:r>
            <a:r>
              <a:rPr lang="en-GB" sz="1200">
                <a:solidFill>
                  <a:schemeClr val="dk1"/>
                </a:solidFill>
                <a:latin typeface="Times New Roman"/>
                <a:ea typeface="Times New Roman"/>
                <a:cs typeface="Times New Roman"/>
                <a:sym typeface="Times New Roman"/>
              </a:rPr>
              <a:t>. London: Mac Gibbon and Kee, 1972.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1000"/>
              </a:spcBef>
              <a:spcAft>
                <a:spcPts val="0"/>
              </a:spcAft>
              <a:buSzPts val="3200"/>
              <a:buNone/>
            </a:pPr>
            <a:r>
              <a:rPr lang="en-GB" sz="1200">
                <a:solidFill>
                  <a:schemeClr val="dk1"/>
                </a:solidFill>
                <a:latin typeface="Times New Roman"/>
                <a:ea typeface="Times New Roman"/>
                <a:cs typeface="Times New Roman"/>
                <a:sym typeface="Times New Roman"/>
              </a:rPr>
              <a:t>DANIEL, Herbert. </a:t>
            </a:r>
            <a:r>
              <a:rPr lang="en-GB" sz="1200" b="1">
                <a:solidFill>
                  <a:schemeClr val="dk1"/>
                </a:solidFill>
                <a:latin typeface="Times New Roman"/>
                <a:ea typeface="Times New Roman"/>
                <a:cs typeface="Times New Roman"/>
                <a:sym typeface="Times New Roman"/>
              </a:rPr>
              <a:t>AIDS, a terceira epidemia</a:t>
            </a:r>
            <a:r>
              <a:rPr lang="en-GB" sz="1200">
                <a:solidFill>
                  <a:schemeClr val="dk1"/>
                </a:solidFill>
                <a:latin typeface="Times New Roman"/>
                <a:ea typeface="Times New Roman"/>
                <a:cs typeface="Times New Roman"/>
                <a:sym typeface="Times New Roman"/>
              </a:rPr>
              <a:t>: ensaios e tentativas/ Herbert Daniel e Richard Parker. - Rio de Janeiro: ABIA, 2018.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1000"/>
              </a:spcBef>
              <a:spcAft>
                <a:spcPts val="0"/>
              </a:spcAft>
              <a:buSzPts val="3200"/>
              <a:buNone/>
            </a:pPr>
            <a:r>
              <a:rPr lang="en-GB" sz="1200">
                <a:solidFill>
                  <a:schemeClr val="dk1"/>
                </a:solidFill>
                <a:latin typeface="Times New Roman"/>
                <a:ea typeface="Times New Roman"/>
                <a:cs typeface="Times New Roman"/>
                <a:sym typeface="Times New Roman"/>
              </a:rPr>
              <a:t>MOTT, L. A. Transmissão Dolosa do HIV-Aids: relatos na imprensa brasileira. </a:t>
            </a:r>
            <a:r>
              <a:rPr lang="en-GB" sz="1200" b="1">
                <a:solidFill>
                  <a:schemeClr val="dk1"/>
                </a:solidFill>
                <a:latin typeface="Times New Roman"/>
                <a:ea typeface="Times New Roman"/>
                <a:cs typeface="Times New Roman"/>
                <a:sym typeface="Times New Roman"/>
              </a:rPr>
              <a:t>Impulso</a:t>
            </a:r>
            <a:r>
              <a:rPr lang="en-GB" sz="1200">
                <a:solidFill>
                  <a:schemeClr val="dk1"/>
                </a:solidFill>
                <a:latin typeface="Times New Roman"/>
                <a:ea typeface="Times New Roman"/>
                <a:cs typeface="Times New Roman"/>
                <a:sym typeface="Times New Roman"/>
              </a:rPr>
              <a:t>: Revista de Ciências Sociais e Humanas, Piracicaba, v. 13, n. 32, p. 157-174, set./dez. 2002.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SzPts val="3200"/>
              <a:buNone/>
            </a:pPr>
            <a:r>
              <a:rPr lang="en-GB" sz="1200">
                <a:solidFill>
                  <a:schemeClr val="dk1"/>
                </a:solidFill>
                <a:latin typeface="Times New Roman"/>
                <a:ea typeface="Times New Roman"/>
                <a:cs typeface="Times New Roman"/>
                <a:sym typeface="Times New Roman"/>
              </a:rPr>
              <a:t>PAIVA, Vera Silvia Facciolla. </a:t>
            </a:r>
            <a:r>
              <a:rPr lang="en-GB" sz="1200" b="1">
                <a:solidFill>
                  <a:schemeClr val="dk1"/>
                </a:solidFill>
                <a:latin typeface="Times New Roman"/>
                <a:ea typeface="Times New Roman"/>
                <a:cs typeface="Times New Roman"/>
                <a:sym typeface="Times New Roman"/>
              </a:rPr>
              <a:t>Fazendo arte com camisinha:</a:t>
            </a:r>
            <a:r>
              <a:rPr lang="en-GB" sz="1200">
                <a:solidFill>
                  <a:schemeClr val="dk1"/>
                </a:solidFill>
                <a:latin typeface="Times New Roman"/>
                <a:ea typeface="Times New Roman"/>
                <a:cs typeface="Times New Roman"/>
                <a:sym typeface="Times New Roman"/>
              </a:rPr>
              <a:t> sexualidades jovens em tempos de Aids. São Paulo: Summus, 2000.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SzPts val="3200"/>
              <a:buNone/>
            </a:pPr>
            <a:r>
              <a:rPr lang="en-GB" sz="1200">
                <a:solidFill>
                  <a:schemeClr val="dk1"/>
                </a:solidFill>
                <a:latin typeface="Times New Roman"/>
                <a:ea typeface="Times New Roman"/>
                <a:cs typeface="Times New Roman"/>
                <a:sym typeface="Times New Roman"/>
              </a:rPr>
              <a:t>PAULA, Paulo Sergio Rodrigues. </a:t>
            </a:r>
            <a:r>
              <a:rPr lang="en-GB" sz="1200" b="1">
                <a:solidFill>
                  <a:schemeClr val="dk1"/>
                </a:solidFill>
                <a:latin typeface="Times New Roman"/>
                <a:ea typeface="Times New Roman"/>
                <a:cs typeface="Times New Roman"/>
                <a:sym typeface="Times New Roman"/>
              </a:rPr>
              <a:t>Barebacking sex</a:t>
            </a:r>
            <a:r>
              <a:rPr lang="en-GB" sz="1200">
                <a:solidFill>
                  <a:schemeClr val="dk1"/>
                </a:solidFill>
                <a:latin typeface="Times New Roman"/>
                <a:ea typeface="Times New Roman"/>
                <a:cs typeface="Times New Roman"/>
                <a:sym typeface="Times New Roman"/>
              </a:rPr>
              <a:t>: discursividades na mídia impressa brasileira e na internet. Dissertação de Mestrado: orientadora, Maria Coelho de Souza Lago. - Florianópolis, SC, 2009.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SzPts val="3200"/>
              <a:buNone/>
            </a:pPr>
            <a:r>
              <a:rPr lang="en-GB" sz="1200">
                <a:solidFill>
                  <a:schemeClr val="dk1"/>
                </a:solidFill>
                <a:latin typeface="Times New Roman"/>
                <a:ea typeface="Times New Roman"/>
                <a:cs typeface="Times New Roman"/>
                <a:sym typeface="Times New Roman"/>
              </a:rPr>
              <a:t>PEREIRA, C. R.; Monteiro, S. A criminalização da transmissão do HIV no Brasil: avanços, retrocesso e lacunas. </a:t>
            </a:r>
            <a:r>
              <a:rPr lang="en-GB" sz="1200" b="1">
                <a:solidFill>
                  <a:schemeClr val="dk1"/>
                </a:solidFill>
                <a:highlight>
                  <a:srgbClr val="FFFFFF"/>
                </a:highlight>
                <a:latin typeface="Times New Roman"/>
                <a:ea typeface="Times New Roman"/>
                <a:cs typeface="Times New Roman"/>
                <a:sym typeface="Times New Roman"/>
              </a:rPr>
              <a:t>Phisys</a:t>
            </a:r>
            <a:r>
              <a:rPr lang="en-GB" sz="1200">
                <a:solidFill>
                  <a:schemeClr val="dk1"/>
                </a:solidFill>
                <a:highlight>
                  <a:srgbClr val="FFFFFF"/>
                </a:highlight>
                <a:latin typeface="Times New Roman"/>
                <a:ea typeface="Times New Roman"/>
                <a:cs typeface="Times New Roman"/>
                <a:sym typeface="Times New Roman"/>
              </a:rPr>
              <a:t>, Rio de Janeiro,</a:t>
            </a:r>
            <a:r>
              <a:rPr lang="en-GB" sz="1200">
                <a:solidFill>
                  <a:schemeClr val="dk1"/>
                </a:solidFill>
                <a:latin typeface="Times New Roman"/>
                <a:ea typeface="Times New Roman"/>
                <a:cs typeface="Times New Roman"/>
                <a:sym typeface="Times New Roman"/>
              </a:rPr>
              <a:t>, vol.25, n.4, pp. 1185-1205,  2015.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SzPts val="3200"/>
              <a:buNone/>
            </a:pPr>
            <a:r>
              <a:rPr lang="en-GB" sz="1200">
                <a:solidFill>
                  <a:schemeClr val="dk1"/>
                </a:solidFill>
                <a:latin typeface="Times New Roman"/>
                <a:ea typeface="Times New Roman"/>
                <a:cs typeface="Times New Roman"/>
                <a:sym typeface="Times New Roman"/>
              </a:rPr>
              <a:t>VALLE, Carlos Guilherme.</a:t>
            </a:r>
            <a:r>
              <a:rPr lang="en-GB" sz="1200" b="1">
                <a:solidFill>
                  <a:schemeClr val="dk1"/>
                </a:solidFill>
                <a:latin typeface="Times New Roman"/>
                <a:ea typeface="Times New Roman"/>
                <a:cs typeface="Times New Roman"/>
                <a:sym typeface="Times New Roman"/>
              </a:rPr>
              <a:t> Identidades, Doença e Organização Social. </a:t>
            </a:r>
            <a:r>
              <a:rPr lang="en-GB" sz="1200">
                <a:solidFill>
                  <a:schemeClr val="dk1"/>
                </a:solidFill>
                <a:latin typeface="Times New Roman"/>
                <a:ea typeface="Times New Roman"/>
                <a:cs typeface="Times New Roman"/>
                <a:sym typeface="Times New Roman"/>
              </a:rPr>
              <a:t>Rio Grande do sul: Horizontes Antropológicos. 8 (17) p. 179-210, 2002. </a:t>
            </a: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1000"/>
              </a:spcBef>
              <a:spcAft>
                <a:spcPts val="0"/>
              </a:spcAft>
              <a:buSzPts val="3200"/>
              <a:buNone/>
            </a:pPr>
            <a:r>
              <a:rPr lang="en-GB" sz="1100">
                <a:solidFill>
                  <a:schemeClr val="dk1"/>
                </a:solidFill>
                <a:highlight>
                  <a:srgbClr val="FFFFFF"/>
                </a:highlight>
                <a:latin typeface="Times New Roman"/>
                <a:ea typeface="Times New Roman"/>
                <a:cs typeface="Times New Roman"/>
                <a:sym typeface="Times New Roman"/>
              </a:rPr>
              <a:t>WEEKS, Jeffrey. </a:t>
            </a:r>
            <a:r>
              <a:rPr lang="en-GB" sz="1200" b="1">
                <a:solidFill>
                  <a:schemeClr val="dk1"/>
                </a:solidFill>
                <a:highlight>
                  <a:srgbClr val="FFFFFF"/>
                </a:highlight>
                <a:latin typeface="Times New Roman"/>
                <a:ea typeface="Times New Roman"/>
                <a:cs typeface="Times New Roman"/>
                <a:sym typeface="Times New Roman"/>
              </a:rPr>
              <a:t>Sex, politics and society</a:t>
            </a:r>
            <a:r>
              <a:rPr lang="en-GB" sz="1200">
                <a:solidFill>
                  <a:schemeClr val="dk1"/>
                </a:solidFill>
                <a:highlight>
                  <a:srgbClr val="FFFFFF"/>
                </a:highlight>
                <a:latin typeface="Times New Roman"/>
                <a:ea typeface="Times New Roman"/>
                <a:cs typeface="Times New Roman"/>
                <a:sym typeface="Times New Roman"/>
              </a:rPr>
              <a:t>: the regulation of sexuality since 1800. London: Longman, 1981. </a:t>
            </a:r>
            <a:endParaRPr sz="1100">
              <a:solidFill>
                <a:schemeClr val="dk1"/>
              </a:solidFill>
              <a:highlight>
                <a:srgbClr val="FFFFFF"/>
              </a:highlight>
              <a:latin typeface="Arial"/>
              <a:ea typeface="Arial"/>
              <a:cs typeface="Arial"/>
              <a:sym typeface="Arial"/>
            </a:endParaRPr>
          </a:p>
          <a:p>
            <a:pPr marL="0" lvl="0" indent="0" algn="just" rtl="0">
              <a:lnSpc>
                <a:spcPct val="150000"/>
              </a:lnSpc>
              <a:spcBef>
                <a:spcPts val="1000"/>
              </a:spcBef>
              <a:spcAft>
                <a:spcPts val="0"/>
              </a:spcAft>
              <a:buSzPts val="3200"/>
              <a:buNone/>
            </a:pP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1000"/>
              </a:spcBef>
              <a:spcAft>
                <a:spcPts val="0"/>
              </a:spcAft>
              <a:buSzPts val="3200"/>
              <a:buNone/>
            </a:pPr>
            <a:endParaRPr sz="1200">
              <a:solidFill>
                <a:schemeClr val="dk1"/>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endParaRPr/>
          </a:p>
        </p:txBody>
      </p:sp>
    </p:spTree>
  </p:cSld>
  <p:clrMapOvr>
    <a:masterClrMapping/>
  </p:clrMapOvr>
</p:sld>
</file>

<file path=ppt/theme/theme1.xml><?xml version="1.0" encoding="utf-8"?>
<a:theme xmlns:a="http://schemas.openxmlformats.org/drawingml/2006/main" name="AIDS 2016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1198</Words>
  <Application>Microsoft Office PowerPoint</Application>
  <PresentationFormat>Widescreen</PresentationFormat>
  <Paragraphs>173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Libre Franklin</vt:lpstr>
      <vt:lpstr>Times New Roman</vt:lpstr>
      <vt:lpstr>Raleway</vt:lpstr>
      <vt:lpstr>Arial</vt:lpstr>
      <vt:lpstr>Calibri</vt:lpstr>
      <vt:lpstr>AIDS 2016_Template</vt:lpstr>
      <vt:lpstr>PowerPoint Presentation</vt:lpstr>
      <vt:lpstr>Witch-hunt in Brazil: Bill 198/2015, criminalization of HIV transmission and pathologization of dissident sexualities </vt:lpstr>
      <vt:lpstr>Witch-hunt in Brazil: Bill 198/2015, criminalization of HIV transmission and pathologization of dissident sexualities</vt:lpstr>
      <vt:lpstr>Attempts to criminalize HIV transmission in Brazil</vt:lpstr>
      <vt:lpstr>“Clube do Carimbo” (Stamp Club): Mass Media and National Congress</vt:lpstr>
      <vt:lpstr>Actors Against Criminalization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dc:creator>
  <cp:lastModifiedBy>Media</cp:lastModifiedBy>
  <cp:revision>6</cp:revision>
  <dcterms:modified xsi:type="dcterms:W3CDTF">2019-07-21T17:34:18Z</dcterms:modified>
</cp:coreProperties>
</file>